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702" r:id="rId2"/>
    <p:sldId id="729" r:id="rId3"/>
    <p:sldId id="744" r:id="rId4"/>
    <p:sldId id="733" r:id="rId5"/>
    <p:sldId id="738" r:id="rId6"/>
    <p:sldId id="740" r:id="rId7"/>
    <p:sldId id="742" r:id="rId8"/>
    <p:sldId id="745" r:id="rId9"/>
    <p:sldId id="741" r:id="rId10"/>
    <p:sldId id="708" r:id="rId11"/>
    <p:sldId id="594" r:id="rId12"/>
    <p:sldId id="595" r:id="rId13"/>
    <p:sldId id="596" r:id="rId14"/>
    <p:sldId id="597" r:id="rId15"/>
    <p:sldId id="598" r:id="rId16"/>
    <p:sldId id="599" r:id="rId17"/>
    <p:sldId id="605" r:id="rId18"/>
    <p:sldId id="591" r:id="rId19"/>
    <p:sldId id="730" r:id="rId20"/>
    <p:sldId id="726" r:id="rId21"/>
    <p:sldId id="731" r:id="rId22"/>
    <p:sldId id="732" r:id="rId23"/>
    <p:sldId id="554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305" autoAdjust="0"/>
  </p:normalViewPr>
  <p:slideViewPr>
    <p:cSldViewPr snapToGrid="0">
      <p:cViewPr varScale="1">
        <p:scale>
          <a:sx n="124" d="100"/>
          <a:sy n="124" d="100"/>
        </p:scale>
        <p:origin x="8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A4867-29B7-4D84-A55B-ADD73303BE29}" type="datetimeFigureOut">
              <a:rPr lang="da-DK" smtClean="0"/>
              <a:t>30-04-2025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B0E8F-51CE-4797-99BE-1F4D9E0A07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637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B0E8F-51CE-4797-99BE-1F4D9E0A079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60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E0CA3-AC51-08BB-6374-1500B1947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8A7C96-4B42-F2DE-7F66-7A5D8F3D9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DE6B5B-E6F5-2677-BABF-ACC7A9CA7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2316D-5D1F-CA3A-3DC0-9567D86DA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B0E8F-51CE-4797-99BE-1F4D9E0A079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769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Wavelength</a:t>
            </a:r>
            <a:r>
              <a:rPr lang="da-DK" baseline="0" dirty="0"/>
              <a:t> of the </a:t>
            </a:r>
            <a:r>
              <a:rPr lang="da-DK" baseline="0" dirty="0" err="1"/>
              <a:t>observed</a:t>
            </a:r>
            <a:r>
              <a:rPr lang="da-DK" baseline="0" dirty="0"/>
              <a:t> modulation </a:t>
            </a:r>
            <a:r>
              <a:rPr lang="da-DK" baseline="0" dirty="0" err="1"/>
              <a:t>corresponds</a:t>
            </a:r>
            <a:r>
              <a:rPr lang="da-DK" baseline="0" dirty="0"/>
              <a:t> to Q (</a:t>
            </a:r>
            <a:r>
              <a:rPr lang="da-DK" baseline="0" dirty="0" err="1"/>
              <a:t>or</a:t>
            </a:r>
            <a:r>
              <a:rPr lang="da-DK" baseline="0" dirty="0"/>
              <a:t> </a:t>
            </a:r>
            <a:r>
              <a:rPr lang="da-DK" baseline="0" dirty="0" err="1"/>
              <a:t>rather</a:t>
            </a:r>
            <a:r>
              <a:rPr lang="da-DK" baseline="0" dirty="0"/>
              <a:t> is </a:t>
            </a:r>
            <a:r>
              <a:rPr lang="da-DK" baseline="0" dirty="0" err="1"/>
              <a:t>related</a:t>
            </a:r>
            <a:r>
              <a:rPr lang="da-DK" baseline="0" dirty="0"/>
              <a:t> to 1/Q)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E2033-4069-4433-A63C-27834254F81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By </a:t>
            </a:r>
            <a:r>
              <a:rPr lang="da-DK" dirty="0" err="1"/>
              <a:t>increasing</a:t>
            </a:r>
            <a:r>
              <a:rPr lang="da-DK" baseline="0" dirty="0"/>
              <a:t> the angle, </a:t>
            </a:r>
            <a:r>
              <a:rPr lang="da-DK" baseline="0" dirty="0" err="1"/>
              <a:t>we</a:t>
            </a:r>
            <a:r>
              <a:rPr lang="da-DK" baseline="0" dirty="0"/>
              <a:t> </a:t>
            </a:r>
            <a:r>
              <a:rPr lang="da-DK" baseline="0" dirty="0" err="1"/>
              <a:t>got</a:t>
            </a:r>
            <a:r>
              <a:rPr lang="da-DK" baseline="0" dirty="0"/>
              <a:t> a </a:t>
            </a:r>
            <a:r>
              <a:rPr lang="da-DK" baseline="0" dirty="0" err="1"/>
              <a:t>smaller</a:t>
            </a:r>
            <a:r>
              <a:rPr lang="da-DK" baseline="0" dirty="0"/>
              <a:t> </a:t>
            </a:r>
            <a:r>
              <a:rPr lang="da-DK" baseline="0" dirty="0" err="1"/>
              <a:t>wavelength</a:t>
            </a:r>
            <a:r>
              <a:rPr lang="da-DK" baseline="0" dirty="0"/>
              <a:t> of the modulation, i.e. a </a:t>
            </a:r>
            <a:r>
              <a:rPr lang="da-DK" baseline="0" dirty="0" err="1"/>
              <a:t>larger</a:t>
            </a:r>
            <a:r>
              <a:rPr lang="da-DK" baseline="0" dirty="0"/>
              <a:t> </a:t>
            </a:r>
            <a:r>
              <a:rPr lang="da-DK" baseline="0" dirty="0" err="1"/>
              <a:t>value</a:t>
            </a:r>
            <a:r>
              <a:rPr lang="da-DK" baseline="0" dirty="0"/>
              <a:t> of Q. The </a:t>
            </a:r>
            <a:r>
              <a:rPr lang="da-DK" baseline="0" dirty="0" err="1"/>
              <a:t>objects</a:t>
            </a:r>
            <a:r>
              <a:rPr lang="da-DK" baseline="0" dirty="0"/>
              <a:t> </a:t>
            </a:r>
            <a:r>
              <a:rPr lang="da-DK" baseline="0" dirty="0" err="1"/>
              <a:t>we</a:t>
            </a:r>
            <a:r>
              <a:rPr lang="da-DK" baseline="0" dirty="0"/>
              <a:t> </a:t>
            </a:r>
            <a:r>
              <a:rPr lang="da-DK" baseline="0" dirty="0" err="1"/>
              <a:t>are</a:t>
            </a:r>
            <a:r>
              <a:rPr lang="da-DK" baseline="0" dirty="0"/>
              <a:t> </a:t>
            </a:r>
            <a:r>
              <a:rPr lang="da-DK" baseline="0" dirty="0" err="1"/>
              <a:t>scattering</a:t>
            </a:r>
            <a:r>
              <a:rPr lang="da-DK" baseline="0" dirty="0"/>
              <a:t> from </a:t>
            </a:r>
            <a:r>
              <a:rPr lang="da-DK" baseline="0" dirty="0" err="1"/>
              <a:t>are</a:t>
            </a:r>
            <a:r>
              <a:rPr lang="da-DK" baseline="0" dirty="0"/>
              <a:t> </a:t>
            </a:r>
            <a:r>
              <a:rPr lang="da-DK" baseline="0" dirty="0" err="1"/>
              <a:t>now</a:t>
            </a:r>
            <a:r>
              <a:rPr lang="da-DK" baseline="0" dirty="0"/>
              <a:t> </a:t>
            </a:r>
            <a:r>
              <a:rPr lang="da-DK" baseline="0" dirty="0" err="1"/>
              <a:t>smaller</a:t>
            </a:r>
            <a:r>
              <a:rPr lang="da-DK" baseline="0" dirty="0"/>
              <a:t> </a:t>
            </a:r>
            <a:r>
              <a:rPr lang="da-DK" baseline="0" dirty="0" err="1"/>
              <a:t>than</a:t>
            </a:r>
            <a:r>
              <a:rPr lang="da-DK" baseline="0" dirty="0"/>
              <a:t> </a:t>
            </a:r>
            <a:r>
              <a:rPr lang="da-DK" baseline="0" dirty="0" err="1"/>
              <a:t>before</a:t>
            </a:r>
            <a:r>
              <a:rPr lang="da-DK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E2033-4069-4433-A63C-27834254F8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2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B09D0-4A2E-9A44-5B99-E8C0380A2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F80E4A-2576-89E8-D1E2-0A75D6243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14507-B32B-0606-E3C6-450ED712E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EA798-C276-AF43-1ADC-9B0AFA9F0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B0E8F-51CE-4797-99BE-1F4D9E0A079A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841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46AA9-8D44-3F04-62E6-E9EF427BE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C41E8A-8C24-2FD5-711E-69F3C3525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3CCD2-4619-8B2F-6C06-A488C77AB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Indsæt logoer for partnere – Science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62771-EEB4-8F52-48D4-5E24CE796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B0E8F-51CE-4797-99BE-1F4D9E0A079A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239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9B8C-BC15-E0D4-C4C9-F0DFEF032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1B537-B6BD-046B-D317-5BD61AAAA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D73CE-9E1D-F901-A1CD-6467B7EA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C3BB-C133-4274-896A-7834F91D0687}" type="datetimeFigureOut">
              <a:rPr lang="da-DK" smtClean="0"/>
              <a:t>30-04-2025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AE4DA-CE10-D6B8-138A-6F3A8A20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42EDB-A080-D8F2-7FED-AB934954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4D9A-5B6E-47D1-B626-505FD9D0F0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867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8D3A-A403-8599-D083-9776DBD4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E7A62-3140-1419-F71A-F2C1F2E76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82CF1-F21D-3D60-E90A-2B7B3211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C3BB-C133-4274-896A-7834F91D0687}" type="datetimeFigureOut">
              <a:rPr lang="da-DK" smtClean="0"/>
              <a:t>30-04-2025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B4F8A-E725-B7B3-18D7-99E3A097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122BC-BE1D-B126-40BF-B033DB99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4D9A-5B6E-47D1-B626-505FD9D0F0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700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95066A-F0C7-2E6A-685D-76FA5B29F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5980D-7A9E-CE2F-86BF-B5C11AD8A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A90DD-EC0D-6C33-CCC7-73320801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C3BB-C133-4274-896A-7834F91D0687}" type="datetimeFigureOut">
              <a:rPr lang="da-DK" smtClean="0"/>
              <a:t>30-04-2025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31D25-B344-FEB7-C6D4-16C9D9C7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F4C6F-0A30-2C65-30EC-4C5D6483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4D9A-5B6E-47D1-B626-505FD9D0F0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58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EF015-6F05-5EB9-CAE2-37F48778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A8A05-8380-1B8B-6B24-AEC95A1B6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1BE37-1E6F-F160-AA93-A1888C77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C3BB-C133-4274-896A-7834F91D0687}" type="datetimeFigureOut">
              <a:rPr lang="da-DK" smtClean="0"/>
              <a:t>30-04-2025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D6264-D451-E37D-21FA-64E22992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18A12-7E3C-B3FD-0725-B0844967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4D9A-5B6E-47D1-B626-505FD9D0F0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1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2B73-8C3C-F71D-98AC-B56F9BA6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50398-8DAD-025B-A55D-8CC48B3D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35458-841D-F93F-C2E1-700E6D5C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C3BB-C133-4274-896A-7834F91D0687}" type="datetimeFigureOut">
              <a:rPr lang="da-DK" smtClean="0"/>
              <a:t>30-04-2025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18427-246B-9145-20D2-34FF25B1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6F4F3-7A05-AF3C-9169-443C985D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4D9A-5B6E-47D1-B626-505FD9D0F0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970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3599-D516-4972-BD32-1133627C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8D7FC-2C7F-BE4F-DD13-B87ABCBD3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1F75F-4FBD-B02D-687B-505B724B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530AF-632E-1C10-B0D6-EE1F0663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C3BB-C133-4274-896A-7834F91D0687}" type="datetimeFigureOut">
              <a:rPr lang="da-DK" smtClean="0"/>
              <a:t>30-04-2025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AA4B7-C5DD-30D8-4800-0BAE6066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C2D8D-89E1-7E2F-F21C-40296106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4D9A-5B6E-47D1-B626-505FD9D0F0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106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F0FC-66B1-7847-2AC2-221599DF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DEDC8-5964-E631-2D6C-A33D3C8B1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77099-2E53-BA4A-80B0-472C403FC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1248B-4BD8-B6F5-00D3-180300A29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D2D88-DC57-EFBE-8470-6038E3156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CD99F0-77BF-055A-5946-25A7CCA7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C3BB-C133-4274-896A-7834F91D0687}" type="datetimeFigureOut">
              <a:rPr lang="da-DK" smtClean="0"/>
              <a:t>30-04-2025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99F12D-0E08-8AFC-BFE4-90BA13F8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F3FC11-160D-C95A-7F61-CABC14E9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4D9A-5B6E-47D1-B626-505FD9D0F0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26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E2CC-03E0-FBD6-98A6-6C4FCA35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5C1ED9-7764-588F-F2CC-5053D57F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C3BB-C133-4274-896A-7834F91D0687}" type="datetimeFigureOut">
              <a:rPr lang="da-DK" smtClean="0"/>
              <a:t>30-04-2025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0E7A4-F590-1043-64FD-DC07B136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DEBDE-7B54-897B-A113-CA5491D1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4D9A-5B6E-47D1-B626-505FD9D0F0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29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7505F-1218-24CC-5EAC-733B9E87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C3BB-C133-4274-896A-7834F91D0687}" type="datetimeFigureOut">
              <a:rPr lang="da-DK" smtClean="0"/>
              <a:t>30-04-2025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E1E08-87D6-ED56-7D8D-0A0129EF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CA39A-25F7-342A-47F1-ED510219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4D9A-5B6E-47D1-B626-505FD9D0F0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33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A7B4-C24A-C33F-ABE4-06757C45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71EE8-963C-7832-A8DE-10525CBD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F7625-124D-37A5-2F54-57BBE4A87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1BB8B-6C0D-74D3-EB29-5659BCD2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C3BB-C133-4274-896A-7834F91D0687}" type="datetimeFigureOut">
              <a:rPr lang="da-DK" smtClean="0"/>
              <a:t>30-04-2025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6245D-5659-B5F3-CEB5-D171BF51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68632-F431-45D9-B8C9-639C4DE6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4D9A-5B6E-47D1-B626-505FD9D0F0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77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5019-E048-DC8D-8461-AAD94F9E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0E0B4-26DF-358F-29EB-22DCA7FAE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D4E5D-5A8D-3E77-C4C5-F3BB4984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AA7A0-EC65-7FC0-4D33-FE414854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C3BB-C133-4274-896A-7834F91D0687}" type="datetimeFigureOut">
              <a:rPr lang="da-DK" smtClean="0"/>
              <a:t>30-04-2025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FBA72-0172-DA48-9938-BD592A30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DAEBC-C63D-0711-2C63-5C3881B6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4D9A-5B6E-47D1-B626-505FD9D0F0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582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53CA5-254A-0A36-148E-D67DF223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46FD8-024F-1045-7A1A-E3D7C2708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FAFDE-6E21-A780-6076-975E7F9A2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39C3BB-C133-4274-896A-7834F91D0687}" type="datetimeFigureOut">
              <a:rPr lang="da-DK" smtClean="0"/>
              <a:t>30-04-2025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993FB-B9AD-1059-EE0F-D17D61EDF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AE73E-D5E1-5DEB-1319-01F141117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BC4D9A-5B6E-47D1-B626-505FD9D0F0C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712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nstruction of the ESS buildings and landscape is completed | ESS">
            <a:extLst>
              <a:ext uri="{FF2B5EF4-FFF2-40B4-BE49-F238E27FC236}">
                <a16:creationId xmlns:a16="http://schemas.microsoft.com/office/drawing/2014/main" id="{8B19485A-C760-9521-7542-7A69D6994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2891"/>
          <a:stretch/>
        </p:blipFill>
        <p:spPr bwMode="auto">
          <a:xfrm>
            <a:off x="19" y="456"/>
            <a:ext cx="12190393" cy="68570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A019B-A64A-5859-2F17-B5EE028E4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326" y="5799500"/>
            <a:ext cx="10891777" cy="957381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bg1"/>
                </a:solidFill>
              </a:rPr>
              <a:t>”Danske” instrumenter på ESS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HEIMDAL og BIFROST</a:t>
            </a:r>
          </a:p>
        </p:txBody>
      </p:sp>
    </p:spTree>
    <p:extLst>
      <p:ext uri="{BB962C8B-B14F-4D97-AF65-F5344CB8AC3E}">
        <p14:creationId xmlns:p14="http://schemas.microsoft.com/office/powerpoint/2010/main" val="151872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314C19-8EF2-30D4-2125-A8F22E69A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Småvinkelspredning</a:t>
            </a:r>
            <a:br>
              <a:rPr lang="da-DK" dirty="0"/>
            </a:br>
            <a:r>
              <a:rPr lang="da-DK" sz="4000" dirty="0"/>
              <a:t>Small angle neutron </a:t>
            </a:r>
            <a:r>
              <a:rPr lang="da-DK" sz="4000" dirty="0" err="1"/>
              <a:t>scattering</a:t>
            </a:r>
            <a:r>
              <a:rPr lang="da-DK" sz="4000" dirty="0"/>
              <a:t> (SANS)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39CDB66-37E9-E69A-0A23-68C6D550B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508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5"/>
          <p:cNvGrpSpPr/>
          <p:nvPr/>
        </p:nvGrpSpPr>
        <p:grpSpPr>
          <a:xfrm>
            <a:off x="2024034" y="2000240"/>
            <a:ext cx="7643866" cy="3857652"/>
            <a:chOff x="714348" y="1857364"/>
            <a:chExt cx="7643866" cy="385765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714348" y="185736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14348" y="19288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14348" y="20002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14348" y="20716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14348" y="214311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14348" y="221296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14348" y="22844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14348" y="235584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14348" y="242886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14348" y="24987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14348" y="25701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14348" y="264318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14348" y="27146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14348" y="27860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14348" y="28574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14348" y="292893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14348" y="299878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14348" y="30702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14348" y="314166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14348" y="321468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14348" y="32845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14348" y="33559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14348" y="342900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14348" y="35004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714348" y="35718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14348" y="36433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14348" y="371475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14348" y="37846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14348" y="38560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14348" y="39274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14348" y="40005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14348" y="407035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14348" y="414179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14348" y="42148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14348" y="42862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14348" y="435769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14348" y="442913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714348" y="450057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714348" y="45704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714348" y="46418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14348" y="47132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14348" y="47863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714348" y="485617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714348" y="492761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14348" y="50006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14348" y="50720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14348" y="514351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14348" y="521495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14348" y="528638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14348" y="53562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14348" y="54276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14348" y="54991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714348" y="55721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714348" y="564199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14348" y="571342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9" name="Straight Connector 258"/>
          <p:cNvCxnSpPr/>
          <p:nvPr/>
        </p:nvCxnSpPr>
        <p:spPr>
          <a:xfrm>
            <a:off x="9882214" y="1998652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9882214" y="2071678"/>
            <a:ext cx="285752" cy="1588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rot="5400000">
            <a:off x="9882214" y="1857364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rot="16200000" flipV="1">
            <a:off x="9883008" y="2213760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/>
              <p:cNvSpPr txBox="1"/>
              <p:nvPr/>
            </p:nvSpPr>
            <p:spPr>
              <a:xfrm>
                <a:off x="9559949" y="2366049"/>
                <a:ext cx="928694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dirty="0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949" y="2366049"/>
                <a:ext cx="928694" cy="573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5" name="Down Arrow 264"/>
          <p:cNvSpPr/>
          <p:nvPr/>
        </p:nvSpPr>
        <p:spPr>
          <a:xfrm>
            <a:off x="8167702" y="142873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Down Arrow 265"/>
          <p:cNvSpPr/>
          <p:nvPr/>
        </p:nvSpPr>
        <p:spPr>
          <a:xfrm>
            <a:off x="8167702" y="607220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Down Arrow 266"/>
          <p:cNvSpPr/>
          <p:nvPr/>
        </p:nvSpPr>
        <p:spPr>
          <a:xfrm>
            <a:off x="3167042" y="142873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Down Arrow 267"/>
          <p:cNvSpPr/>
          <p:nvPr/>
        </p:nvSpPr>
        <p:spPr>
          <a:xfrm>
            <a:off x="3167042" y="607220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Title 2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Indkommende bølge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D6B4D-C8D4-223A-E725-E6AF094C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7086" y="29845"/>
            <a:ext cx="11396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48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a-DK" dirty="0"/>
                  <a:t>Spredt bølge: </a:t>
                </a:r>
                <a14:m>
                  <m:oMath xmlns:m="http://schemas.openxmlformats.org/officeDocument/2006/math">
                    <m:r>
                      <a:rPr lang="da-DK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a-DK" dirty="0"/>
                  <a:t> grader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3"/>
          <p:cNvGrpSpPr/>
          <p:nvPr/>
        </p:nvGrpSpPr>
        <p:grpSpPr>
          <a:xfrm rot="-120000">
            <a:off x="2017583" y="2000240"/>
            <a:ext cx="7643866" cy="3857652"/>
            <a:chOff x="714348" y="1857364"/>
            <a:chExt cx="7643866" cy="3857652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714348" y="185736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714348" y="19288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14348" y="20002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14348" y="20716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14348" y="214311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714348" y="221296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14348" y="22844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714348" y="235584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14348" y="242886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714348" y="24987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14348" y="25701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714348" y="264318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714348" y="27146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714348" y="27860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714348" y="28574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14348" y="292893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714348" y="299878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714348" y="30702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714348" y="314166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714348" y="321468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714348" y="32845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714348" y="33559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714348" y="342900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714348" y="35004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714348" y="35718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14348" y="36433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14348" y="371475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14348" y="37846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714348" y="38560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14348" y="39274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714348" y="40005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14348" y="407035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714348" y="414179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14348" y="42148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714348" y="42862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14348" y="435769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714348" y="442913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14348" y="450057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714348" y="45704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14348" y="46418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714348" y="47132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14348" y="47863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714348" y="485617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14348" y="492761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714348" y="50006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14348" y="50720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714348" y="514351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714348" y="521495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714348" y="528638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714348" y="53562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714348" y="54276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714348" y="54991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714348" y="55721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714348" y="564199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714348" y="571342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6" name="Down Arrow 135"/>
          <p:cNvSpPr/>
          <p:nvPr/>
        </p:nvSpPr>
        <p:spPr>
          <a:xfrm rot="-120000">
            <a:off x="5646406" y="600076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Down Arrow 136"/>
          <p:cNvSpPr/>
          <p:nvPr/>
        </p:nvSpPr>
        <p:spPr>
          <a:xfrm rot="-120000">
            <a:off x="5360654" y="1416799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29878A-61B1-444A-F7B5-05B932B6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7086" y="29845"/>
            <a:ext cx="11396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50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Overplot indkommende og spredt bølge</a:t>
            </a:r>
            <a:endParaRPr lang="en-US" dirty="0"/>
          </a:p>
        </p:txBody>
      </p:sp>
      <p:grpSp>
        <p:nvGrpSpPr>
          <p:cNvPr id="2" name="Group 193"/>
          <p:cNvGrpSpPr/>
          <p:nvPr/>
        </p:nvGrpSpPr>
        <p:grpSpPr>
          <a:xfrm rot="-120000">
            <a:off x="2017583" y="2000240"/>
            <a:ext cx="7643866" cy="3857652"/>
            <a:chOff x="714348" y="1857364"/>
            <a:chExt cx="7643866" cy="3857652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714348" y="185736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714348" y="19288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14348" y="20002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14348" y="20716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14348" y="214311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714348" y="221296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14348" y="22844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714348" y="235584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14348" y="242886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714348" y="24987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14348" y="25701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714348" y="264318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714348" y="27146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714348" y="27860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714348" y="28574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14348" y="292893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714348" y="299878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714348" y="30702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714348" y="314166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714348" y="321468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714348" y="32845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714348" y="33559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714348" y="342900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714348" y="35004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714348" y="35718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14348" y="36433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14348" y="371475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14348" y="37846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714348" y="38560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14348" y="39274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714348" y="40005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14348" y="407035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714348" y="414179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14348" y="42148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714348" y="42862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14348" y="435769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714348" y="442913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14348" y="450057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714348" y="45704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14348" y="46418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714348" y="47132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14348" y="47863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714348" y="485617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14348" y="492761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714348" y="50006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14348" y="50720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714348" y="514351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714348" y="521495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714348" y="528638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714348" y="53562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714348" y="54276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714348" y="54991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714348" y="55721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714348" y="564199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714348" y="571342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6" name="Down Arrow 135"/>
          <p:cNvSpPr/>
          <p:nvPr/>
        </p:nvSpPr>
        <p:spPr>
          <a:xfrm rot="-120000">
            <a:off x="5646406" y="600076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Down Arrow 136"/>
          <p:cNvSpPr/>
          <p:nvPr/>
        </p:nvSpPr>
        <p:spPr>
          <a:xfrm rot="-120000">
            <a:off x="5360654" y="1416799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0"/>
          <p:cNvGrpSpPr/>
          <p:nvPr/>
        </p:nvGrpSpPr>
        <p:grpSpPr>
          <a:xfrm>
            <a:off x="2017583" y="2000240"/>
            <a:ext cx="7643866" cy="3857652"/>
            <a:chOff x="714348" y="1857364"/>
            <a:chExt cx="7643866" cy="3857652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714348" y="185736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14348" y="19288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14348" y="20002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14348" y="20716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14348" y="214311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14348" y="221296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14348" y="22844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14348" y="235584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14348" y="242886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14348" y="24987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14348" y="25701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14348" y="264318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14348" y="27146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14348" y="27860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14348" y="28574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14348" y="292893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14348" y="299878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14348" y="30702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14348" y="314166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14348" y="321468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14348" y="32845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14348" y="33559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14348" y="342900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14348" y="35004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14348" y="35718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14348" y="36433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14348" y="371475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14348" y="37846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14348" y="38560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14348" y="39274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14348" y="40005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14348" y="407035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14348" y="414179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14348" y="42148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14348" y="42862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14348" y="435769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14348" y="442913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14348" y="450057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14348" y="45704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14348" y="46418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14348" y="47132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14348" y="47863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14348" y="485617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714348" y="492761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14348" y="50006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14348" y="50720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14348" y="514351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14348" y="521495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14348" y="528638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14348" y="53562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14348" y="54276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14348" y="54991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14348" y="55721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14348" y="564199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14348" y="571342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123"/>
          <p:cNvGrpSpPr/>
          <p:nvPr/>
        </p:nvGrpSpPr>
        <p:grpSpPr>
          <a:xfrm>
            <a:off x="2303335" y="2357431"/>
            <a:ext cx="6643734" cy="3548759"/>
            <a:chOff x="1000100" y="2166257"/>
            <a:chExt cx="6643734" cy="3548759"/>
          </a:xfrm>
        </p:grpSpPr>
        <p:sp>
          <p:nvSpPr>
            <p:cNvPr id="119" name="Freeform 118"/>
            <p:cNvSpPr/>
            <p:nvPr/>
          </p:nvSpPr>
          <p:spPr>
            <a:xfrm>
              <a:off x="2679907" y="2166257"/>
              <a:ext cx="1534903" cy="1262743"/>
            </a:xfrm>
            <a:custGeom>
              <a:avLst/>
              <a:gdLst>
                <a:gd name="connsiteX0" fmla="*/ 85804 w 1534903"/>
                <a:gd name="connsiteY0" fmla="*/ 446314 h 1262743"/>
                <a:gd name="connsiteX1" fmla="*/ 96690 w 1534903"/>
                <a:gd name="connsiteY1" fmla="*/ 489857 h 1262743"/>
                <a:gd name="connsiteX2" fmla="*/ 151118 w 1534903"/>
                <a:gd name="connsiteY2" fmla="*/ 664028 h 1262743"/>
                <a:gd name="connsiteX3" fmla="*/ 162004 w 1534903"/>
                <a:gd name="connsiteY3" fmla="*/ 729343 h 1262743"/>
                <a:gd name="connsiteX4" fmla="*/ 172890 w 1534903"/>
                <a:gd name="connsiteY4" fmla="*/ 827314 h 1262743"/>
                <a:gd name="connsiteX5" fmla="*/ 194661 w 1534903"/>
                <a:gd name="connsiteY5" fmla="*/ 936171 h 1262743"/>
                <a:gd name="connsiteX6" fmla="*/ 227318 w 1534903"/>
                <a:gd name="connsiteY6" fmla="*/ 979714 h 1262743"/>
                <a:gd name="connsiteX7" fmla="*/ 292633 w 1534903"/>
                <a:gd name="connsiteY7" fmla="*/ 1055914 h 1262743"/>
                <a:gd name="connsiteX8" fmla="*/ 347061 w 1534903"/>
                <a:gd name="connsiteY8" fmla="*/ 1110343 h 1262743"/>
                <a:gd name="connsiteX9" fmla="*/ 412376 w 1534903"/>
                <a:gd name="connsiteY9" fmla="*/ 1153885 h 1262743"/>
                <a:gd name="connsiteX10" fmla="*/ 510347 w 1534903"/>
                <a:gd name="connsiteY10" fmla="*/ 1219200 h 1262743"/>
                <a:gd name="connsiteX11" fmla="*/ 543004 w 1534903"/>
                <a:gd name="connsiteY11" fmla="*/ 1240971 h 1262743"/>
                <a:gd name="connsiteX12" fmla="*/ 586547 w 1534903"/>
                <a:gd name="connsiteY12" fmla="*/ 1251857 h 1262743"/>
                <a:gd name="connsiteX13" fmla="*/ 619204 w 1534903"/>
                <a:gd name="connsiteY13" fmla="*/ 1262743 h 1262743"/>
                <a:gd name="connsiteX14" fmla="*/ 1011090 w 1534903"/>
                <a:gd name="connsiteY14" fmla="*/ 1251857 h 1262743"/>
                <a:gd name="connsiteX15" fmla="*/ 1054633 w 1534903"/>
                <a:gd name="connsiteY15" fmla="*/ 1230085 h 1262743"/>
                <a:gd name="connsiteX16" fmla="*/ 1098176 w 1534903"/>
                <a:gd name="connsiteY16" fmla="*/ 1219200 h 1262743"/>
                <a:gd name="connsiteX17" fmla="*/ 1261461 w 1534903"/>
                <a:gd name="connsiteY17" fmla="*/ 1121228 h 1262743"/>
                <a:gd name="connsiteX18" fmla="*/ 1359433 w 1534903"/>
                <a:gd name="connsiteY18" fmla="*/ 1023257 h 1262743"/>
                <a:gd name="connsiteX19" fmla="*/ 1435633 w 1534903"/>
                <a:gd name="connsiteY19" fmla="*/ 870857 h 1262743"/>
                <a:gd name="connsiteX20" fmla="*/ 1490061 w 1534903"/>
                <a:gd name="connsiteY20" fmla="*/ 707571 h 1262743"/>
                <a:gd name="connsiteX21" fmla="*/ 1446518 w 1534903"/>
                <a:gd name="connsiteY21" fmla="*/ 217714 h 1262743"/>
                <a:gd name="connsiteX22" fmla="*/ 1435633 w 1534903"/>
                <a:gd name="connsiteY22" fmla="*/ 163285 h 1262743"/>
                <a:gd name="connsiteX23" fmla="*/ 1392090 w 1534903"/>
                <a:gd name="connsiteY23" fmla="*/ 97971 h 1262743"/>
                <a:gd name="connsiteX24" fmla="*/ 1315890 w 1534903"/>
                <a:gd name="connsiteY24" fmla="*/ 32657 h 1262743"/>
                <a:gd name="connsiteX25" fmla="*/ 1283233 w 1534903"/>
                <a:gd name="connsiteY25" fmla="*/ 21771 h 1262743"/>
                <a:gd name="connsiteX26" fmla="*/ 1239690 w 1534903"/>
                <a:gd name="connsiteY26" fmla="*/ 0 h 1262743"/>
                <a:gd name="connsiteX27" fmla="*/ 1098176 w 1534903"/>
                <a:gd name="connsiteY27" fmla="*/ 21771 h 1262743"/>
                <a:gd name="connsiteX28" fmla="*/ 1043747 w 1534903"/>
                <a:gd name="connsiteY28" fmla="*/ 76200 h 1262743"/>
                <a:gd name="connsiteX29" fmla="*/ 1032861 w 1534903"/>
                <a:gd name="connsiteY29" fmla="*/ 108857 h 1262743"/>
                <a:gd name="connsiteX30" fmla="*/ 1011090 w 1534903"/>
                <a:gd name="connsiteY30" fmla="*/ 141514 h 1262743"/>
                <a:gd name="connsiteX31" fmla="*/ 1000204 w 1534903"/>
                <a:gd name="connsiteY31" fmla="*/ 206828 h 1262743"/>
                <a:gd name="connsiteX32" fmla="*/ 967547 w 1534903"/>
                <a:gd name="connsiteY32" fmla="*/ 293914 h 1262743"/>
                <a:gd name="connsiteX33" fmla="*/ 956661 w 1534903"/>
                <a:gd name="connsiteY33" fmla="*/ 359228 h 1262743"/>
                <a:gd name="connsiteX34" fmla="*/ 924004 w 1534903"/>
                <a:gd name="connsiteY34" fmla="*/ 446314 h 1262743"/>
                <a:gd name="connsiteX35" fmla="*/ 902233 w 1534903"/>
                <a:gd name="connsiteY35" fmla="*/ 576943 h 1262743"/>
                <a:gd name="connsiteX36" fmla="*/ 891347 w 1534903"/>
                <a:gd name="connsiteY36" fmla="*/ 620485 h 1262743"/>
                <a:gd name="connsiteX37" fmla="*/ 869576 w 1534903"/>
                <a:gd name="connsiteY37" fmla="*/ 653143 h 1262743"/>
                <a:gd name="connsiteX38" fmla="*/ 836918 w 1534903"/>
                <a:gd name="connsiteY38" fmla="*/ 729343 h 1262743"/>
                <a:gd name="connsiteX39" fmla="*/ 804261 w 1534903"/>
                <a:gd name="connsiteY39" fmla="*/ 740228 h 1262743"/>
                <a:gd name="connsiteX40" fmla="*/ 771604 w 1534903"/>
                <a:gd name="connsiteY40" fmla="*/ 718457 h 1262743"/>
                <a:gd name="connsiteX41" fmla="*/ 728061 w 1534903"/>
                <a:gd name="connsiteY41" fmla="*/ 664028 h 1262743"/>
                <a:gd name="connsiteX42" fmla="*/ 706290 w 1534903"/>
                <a:gd name="connsiteY42" fmla="*/ 391885 h 1262743"/>
                <a:gd name="connsiteX43" fmla="*/ 684518 w 1534903"/>
                <a:gd name="connsiteY43" fmla="*/ 293914 h 1262743"/>
                <a:gd name="connsiteX44" fmla="*/ 673633 w 1534903"/>
                <a:gd name="connsiteY44" fmla="*/ 250371 h 1262743"/>
                <a:gd name="connsiteX45" fmla="*/ 651861 w 1534903"/>
                <a:gd name="connsiteY45" fmla="*/ 228600 h 1262743"/>
                <a:gd name="connsiteX46" fmla="*/ 640976 w 1534903"/>
                <a:gd name="connsiteY46" fmla="*/ 195943 h 1262743"/>
                <a:gd name="connsiteX47" fmla="*/ 575661 w 1534903"/>
                <a:gd name="connsiteY47" fmla="*/ 152400 h 1262743"/>
                <a:gd name="connsiteX48" fmla="*/ 553890 w 1534903"/>
                <a:gd name="connsiteY48" fmla="*/ 130628 h 1262743"/>
                <a:gd name="connsiteX49" fmla="*/ 521233 w 1534903"/>
                <a:gd name="connsiteY49" fmla="*/ 119743 h 1262743"/>
                <a:gd name="connsiteX50" fmla="*/ 488576 w 1534903"/>
                <a:gd name="connsiteY50" fmla="*/ 97971 h 1262743"/>
                <a:gd name="connsiteX51" fmla="*/ 423261 w 1534903"/>
                <a:gd name="connsiteY51" fmla="*/ 76200 h 1262743"/>
                <a:gd name="connsiteX52" fmla="*/ 325290 w 1534903"/>
                <a:gd name="connsiteY52" fmla="*/ 87085 h 1262743"/>
                <a:gd name="connsiteX53" fmla="*/ 259976 w 1534903"/>
                <a:gd name="connsiteY53" fmla="*/ 108857 h 1262743"/>
                <a:gd name="connsiteX54" fmla="*/ 227318 w 1534903"/>
                <a:gd name="connsiteY54" fmla="*/ 119743 h 1262743"/>
                <a:gd name="connsiteX55" fmla="*/ 172890 w 1534903"/>
                <a:gd name="connsiteY55" fmla="*/ 174171 h 1262743"/>
                <a:gd name="connsiteX56" fmla="*/ 107576 w 1534903"/>
                <a:gd name="connsiteY56" fmla="*/ 239485 h 1262743"/>
                <a:gd name="connsiteX57" fmla="*/ 85804 w 1534903"/>
                <a:gd name="connsiteY57" fmla="*/ 261257 h 1262743"/>
                <a:gd name="connsiteX58" fmla="*/ 64033 w 1534903"/>
                <a:gd name="connsiteY58" fmla="*/ 304800 h 1262743"/>
                <a:gd name="connsiteX59" fmla="*/ 42261 w 1534903"/>
                <a:gd name="connsiteY59" fmla="*/ 326571 h 1262743"/>
                <a:gd name="connsiteX60" fmla="*/ 31376 w 1534903"/>
                <a:gd name="connsiteY60" fmla="*/ 370114 h 1262743"/>
                <a:gd name="connsiteX61" fmla="*/ 74918 w 1534903"/>
                <a:gd name="connsiteY61" fmla="*/ 489857 h 1262743"/>
                <a:gd name="connsiteX62" fmla="*/ 85804 w 1534903"/>
                <a:gd name="connsiteY62" fmla="*/ 446314 h 12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4903" h="1262743">
                  <a:moveTo>
                    <a:pt x="85804" y="446314"/>
                  </a:moveTo>
                  <a:cubicBezTo>
                    <a:pt x="89433" y="446314"/>
                    <a:pt x="92391" y="475527"/>
                    <a:pt x="96690" y="489857"/>
                  </a:cubicBezTo>
                  <a:cubicBezTo>
                    <a:pt x="114168" y="548118"/>
                    <a:pt x="141118" y="604030"/>
                    <a:pt x="151118" y="664028"/>
                  </a:cubicBezTo>
                  <a:cubicBezTo>
                    <a:pt x="154747" y="685800"/>
                    <a:pt x="159087" y="707465"/>
                    <a:pt x="162004" y="729343"/>
                  </a:cubicBezTo>
                  <a:cubicBezTo>
                    <a:pt x="166347" y="761913"/>
                    <a:pt x="167765" y="794858"/>
                    <a:pt x="172890" y="827314"/>
                  </a:cubicBezTo>
                  <a:cubicBezTo>
                    <a:pt x="178661" y="863865"/>
                    <a:pt x="172459" y="906568"/>
                    <a:pt x="194661" y="936171"/>
                  </a:cubicBezTo>
                  <a:lnTo>
                    <a:pt x="227318" y="979714"/>
                  </a:lnTo>
                  <a:cubicBezTo>
                    <a:pt x="246308" y="1055674"/>
                    <a:pt x="221171" y="998744"/>
                    <a:pt x="292633" y="1055914"/>
                  </a:cubicBezTo>
                  <a:cubicBezTo>
                    <a:pt x="312668" y="1071942"/>
                    <a:pt x="327203" y="1094096"/>
                    <a:pt x="347061" y="1110343"/>
                  </a:cubicBezTo>
                  <a:cubicBezTo>
                    <a:pt x="367312" y="1126912"/>
                    <a:pt x="390940" y="1138880"/>
                    <a:pt x="412376" y="1153885"/>
                  </a:cubicBezTo>
                  <a:cubicBezTo>
                    <a:pt x="533179" y="1238447"/>
                    <a:pt x="369998" y="1131483"/>
                    <a:pt x="510347" y="1219200"/>
                  </a:cubicBezTo>
                  <a:cubicBezTo>
                    <a:pt x="521441" y="1226134"/>
                    <a:pt x="530979" y="1235817"/>
                    <a:pt x="543004" y="1240971"/>
                  </a:cubicBezTo>
                  <a:cubicBezTo>
                    <a:pt x="556755" y="1246864"/>
                    <a:pt x="572162" y="1247747"/>
                    <a:pt x="586547" y="1251857"/>
                  </a:cubicBezTo>
                  <a:cubicBezTo>
                    <a:pt x="597580" y="1255009"/>
                    <a:pt x="608318" y="1259114"/>
                    <a:pt x="619204" y="1262743"/>
                  </a:cubicBezTo>
                  <a:cubicBezTo>
                    <a:pt x="749833" y="1259114"/>
                    <a:pt x="880777" y="1261631"/>
                    <a:pt x="1011090" y="1251857"/>
                  </a:cubicBezTo>
                  <a:cubicBezTo>
                    <a:pt x="1027272" y="1250643"/>
                    <a:pt x="1039439" y="1235783"/>
                    <a:pt x="1054633" y="1230085"/>
                  </a:cubicBezTo>
                  <a:cubicBezTo>
                    <a:pt x="1068641" y="1224832"/>
                    <a:pt x="1083662" y="1222828"/>
                    <a:pt x="1098176" y="1219200"/>
                  </a:cubicBezTo>
                  <a:cubicBezTo>
                    <a:pt x="1182713" y="1176931"/>
                    <a:pt x="1201184" y="1177199"/>
                    <a:pt x="1261461" y="1121228"/>
                  </a:cubicBezTo>
                  <a:cubicBezTo>
                    <a:pt x="1295305" y="1089802"/>
                    <a:pt x="1359433" y="1023257"/>
                    <a:pt x="1359433" y="1023257"/>
                  </a:cubicBezTo>
                  <a:cubicBezTo>
                    <a:pt x="1384833" y="972457"/>
                    <a:pt x="1417673" y="924739"/>
                    <a:pt x="1435633" y="870857"/>
                  </a:cubicBezTo>
                  <a:lnTo>
                    <a:pt x="1490061" y="707571"/>
                  </a:lnTo>
                  <a:cubicBezTo>
                    <a:pt x="1467499" y="245049"/>
                    <a:pt x="1534903" y="394480"/>
                    <a:pt x="1446518" y="217714"/>
                  </a:cubicBezTo>
                  <a:cubicBezTo>
                    <a:pt x="1442890" y="199571"/>
                    <a:pt x="1443289" y="180129"/>
                    <a:pt x="1435633" y="163285"/>
                  </a:cubicBezTo>
                  <a:cubicBezTo>
                    <a:pt x="1424806" y="139464"/>
                    <a:pt x="1410592" y="116473"/>
                    <a:pt x="1392090" y="97971"/>
                  </a:cubicBezTo>
                  <a:cubicBezTo>
                    <a:pt x="1365306" y="71187"/>
                    <a:pt x="1349048" y="49236"/>
                    <a:pt x="1315890" y="32657"/>
                  </a:cubicBezTo>
                  <a:cubicBezTo>
                    <a:pt x="1305627" y="27525"/>
                    <a:pt x="1293780" y="26291"/>
                    <a:pt x="1283233" y="21771"/>
                  </a:cubicBezTo>
                  <a:cubicBezTo>
                    <a:pt x="1268318" y="15379"/>
                    <a:pt x="1254204" y="7257"/>
                    <a:pt x="1239690" y="0"/>
                  </a:cubicBezTo>
                  <a:cubicBezTo>
                    <a:pt x="1192519" y="7257"/>
                    <a:pt x="1144477" y="10196"/>
                    <a:pt x="1098176" y="21771"/>
                  </a:cubicBezTo>
                  <a:cubicBezTo>
                    <a:pt x="1073294" y="27992"/>
                    <a:pt x="1054115" y="55465"/>
                    <a:pt x="1043747" y="76200"/>
                  </a:cubicBezTo>
                  <a:cubicBezTo>
                    <a:pt x="1038615" y="86463"/>
                    <a:pt x="1037993" y="98594"/>
                    <a:pt x="1032861" y="108857"/>
                  </a:cubicBezTo>
                  <a:cubicBezTo>
                    <a:pt x="1027010" y="120559"/>
                    <a:pt x="1018347" y="130628"/>
                    <a:pt x="1011090" y="141514"/>
                  </a:cubicBezTo>
                  <a:cubicBezTo>
                    <a:pt x="1007461" y="163285"/>
                    <a:pt x="1004992" y="185282"/>
                    <a:pt x="1000204" y="206828"/>
                  </a:cubicBezTo>
                  <a:cubicBezTo>
                    <a:pt x="995939" y="226022"/>
                    <a:pt x="971782" y="283327"/>
                    <a:pt x="967547" y="293914"/>
                  </a:cubicBezTo>
                  <a:cubicBezTo>
                    <a:pt x="963918" y="315685"/>
                    <a:pt x="961449" y="337682"/>
                    <a:pt x="956661" y="359228"/>
                  </a:cubicBezTo>
                  <a:cubicBezTo>
                    <a:pt x="952393" y="378433"/>
                    <a:pt x="928246" y="435710"/>
                    <a:pt x="924004" y="446314"/>
                  </a:cubicBezTo>
                  <a:cubicBezTo>
                    <a:pt x="914919" y="509908"/>
                    <a:pt x="914964" y="519652"/>
                    <a:pt x="902233" y="576943"/>
                  </a:cubicBezTo>
                  <a:cubicBezTo>
                    <a:pt x="898988" y="591547"/>
                    <a:pt x="897240" y="606734"/>
                    <a:pt x="891347" y="620485"/>
                  </a:cubicBezTo>
                  <a:cubicBezTo>
                    <a:pt x="886193" y="632510"/>
                    <a:pt x="876833" y="642257"/>
                    <a:pt x="869576" y="653143"/>
                  </a:cubicBezTo>
                  <a:cubicBezTo>
                    <a:pt x="863039" y="679290"/>
                    <a:pt x="860410" y="710549"/>
                    <a:pt x="836918" y="729343"/>
                  </a:cubicBezTo>
                  <a:cubicBezTo>
                    <a:pt x="827958" y="736511"/>
                    <a:pt x="815147" y="736600"/>
                    <a:pt x="804261" y="740228"/>
                  </a:cubicBezTo>
                  <a:cubicBezTo>
                    <a:pt x="793375" y="732971"/>
                    <a:pt x="781820" y="726630"/>
                    <a:pt x="771604" y="718457"/>
                  </a:cubicBezTo>
                  <a:cubicBezTo>
                    <a:pt x="749448" y="700732"/>
                    <a:pt x="744225" y="688273"/>
                    <a:pt x="728061" y="664028"/>
                  </a:cubicBezTo>
                  <a:cubicBezTo>
                    <a:pt x="701975" y="507505"/>
                    <a:pt x="730383" y="693042"/>
                    <a:pt x="706290" y="391885"/>
                  </a:cubicBezTo>
                  <a:cubicBezTo>
                    <a:pt x="700832" y="323667"/>
                    <a:pt x="698581" y="343136"/>
                    <a:pt x="684518" y="293914"/>
                  </a:cubicBezTo>
                  <a:cubicBezTo>
                    <a:pt x="680408" y="279529"/>
                    <a:pt x="680324" y="263752"/>
                    <a:pt x="673633" y="250371"/>
                  </a:cubicBezTo>
                  <a:cubicBezTo>
                    <a:pt x="669043" y="241191"/>
                    <a:pt x="659118" y="235857"/>
                    <a:pt x="651861" y="228600"/>
                  </a:cubicBezTo>
                  <a:cubicBezTo>
                    <a:pt x="648233" y="217714"/>
                    <a:pt x="649090" y="204057"/>
                    <a:pt x="640976" y="195943"/>
                  </a:cubicBezTo>
                  <a:cubicBezTo>
                    <a:pt x="622474" y="177441"/>
                    <a:pt x="594163" y="170903"/>
                    <a:pt x="575661" y="152400"/>
                  </a:cubicBezTo>
                  <a:cubicBezTo>
                    <a:pt x="568404" y="145143"/>
                    <a:pt x="562691" y="135908"/>
                    <a:pt x="553890" y="130628"/>
                  </a:cubicBezTo>
                  <a:cubicBezTo>
                    <a:pt x="544051" y="124724"/>
                    <a:pt x="532119" y="123371"/>
                    <a:pt x="521233" y="119743"/>
                  </a:cubicBezTo>
                  <a:cubicBezTo>
                    <a:pt x="510347" y="112486"/>
                    <a:pt x="500531" y="103285"/>
                    <a:pt x="488576" y="97971"/>
                  </a:cubicBezTo>
                  <a:cubicBezTo>
                    <a:pt x="467605" y="88650"/>
                    <a:pt x="423261" y="76200"/>
                    <a:pt x="423261" y="76200"/>
                  </a:cubicBezTo>
                  <a:cubicBezTo>
                    <a:pt x="390604" y="79828"/>
                    <a:pt x="357510" y="80641"/>
                    <a:pt x="325290" y="87085"/>
                  </a:cubicBezTo>
                  <a:cubicBezTo>
                    <a:pt x="302787" y="91586"/>
                    <a:pt x="281747" y="101600"/>
                    <a:pt x="259976" y="108857"/>
                  </a:cubicBezTo>
                  <a:lnTo>
                    <a:pt x="227318" y="119743"/>
                  </a:lnTo>
                  <a:cubicBezTo>
                    <a:pt x="182457" y="187036"/>
                    <a:pt x="232266" y="121392"/>
                    <a:pt x="172890" y="174171"/>
                  </a:cubicBezTo>
                  <a:cubicBezTo>
                    <a:pt x="149878" y="194626"/>
                    <a:pt x="129347" y="217714"/>
                    <a:pt x="107576" y="239485"/>
                  </a:cubicBezTo>
                  <a:lnTo>
                    <a:pt x="85804" y="261257"/>
                  </a:lnTo>
                  <a:cubicBezTo>
                    <a:pt x="78547" y="275771"/>
                    <a:pt x="73034" y="291298"/>
                    <a:pt x="64033" y="304800"/>
                  </a:cubicBezTo>
                  <a:cubicBezTo>
                    <a:pt x="58340" y="313339"/>
                    <a:pt x="46851" y="317391"/>
                    <a:pt x="42261" y="326571"/>
                  </a:cubicBezTo>
                  <a:cubicBezTo>
                    <a:pt x="35570" y="339952"/>
                    <a:pt x="35004" y="355600"/>
                    <a:pt x="31376" y="370114"/>
                  </a:cubicBezTo>
                  <a:cubicBezTo>
                    <a:pt x="46298" y="549189"/>
                    <a:pt x="0" y="504841"/>
                    <a:pt x="74918" y="489857"/>
                  </a:cubicBezTo>
                  <a:cubicBezTo>
                    <a:pt x="82034" y="488434"/>
                    <a:pt x="82175" y="446314"/>
                    <a:pt x="85804" y="44631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894353" y="3952207"/>
              <a:ext cx="1534903" cy="1262743"/>
            </a:xfrm>
            <a:custGeom>
              <a:avLst/>
              <a:gdLst>
                <a:gd name="connsiteX0" fmla="*/ 85804 w 1534903"/>
                <a:gd name="connsiteY0" fmla="*/ 446314 h 1262743"/>
                <a:gd name="connsiteX1" fmla="*/ 96690 w 1534903"/>
                <a:gd name="connsiteY1" fmla="*/ 489857 h 1262743"/>
                <a:gd name="connsiteX2" fmla="*/ 151118 w 1534903"/>
                <a:gd name="connsiteY2" fmla="*/ 664028 h 1262743"/>
                <a:gd name="connsiteX3" fmla="*/ 162004 w 1534903"/>
                <a:gd name="connsiteY3" fmla="*/ 729343 h 1262743"/>
                <a:gd name="connsiteX4" fmla="*/ 172890 w 1534903"/>
                <a:gd name="connsiteY4" fmla="*/ 827314 h 1262743"/>
                <a:gd name="connsiteX5" fmla="*/ 194661 w 1534903"/>
                <a:gd name="connsiteY5" fmla="*/ 936171 h 1262743"/>
                <a:gd name="connsiteX6" fmla="*/ 227318 w 1534903"/>
                <a:gd name="connsiteY6" fmla="*/ 979714 h 1262743"/>
                <a:gd name="connsiteX7" fmla="*/ 292633 w 1534903"/>
                <a:gd name="connsiteY7" fmla="*/ 1055914 h 1262743"/>
                <a:gd name="connsiteX8" fmla="*/ 347061 w 1534903"/>
                <a:gd name="connsiteY8" fmla="*/ 1110343 h 1262743"/>
                <a:gd name="connsiteX9" fmla="*/ 412376 w 1534903"/>
                <a:gd name="connsiteY9" fmla="*/ 1153885 h 1262743"/>
                <a:gd name="connsiteX10" fmla="*/ 510347 w 1534903"/>
                <a:gd name="connsiteY10" fmla="*/ 1219200 h 1262743"/>
                <a:gd name="connsiteX11" fmla="*/ 543004 w 1534903"/>
                <a:gd name="connsiteY11" fmla="*/ 1240971 h 1262743"/>
                <a:gd name="connsiteX12" fmla="*/ 586547 w 1534903"/>
                <a:gd name="connsiteY12" fmla="*/ 1251857 h 1262743"/>
                <a:gd name="connsiteX13" fmla="*/ 619204 w 1534903"/>
                <a:gd name="connsiteY13" fmla="*/ 1262743 h 1262743"/>
                <a:gd name="connsiteX14" fmla="*/ 1011090 w 1534903"/>
                <a:gd name="connsiteY14" fmla="*/ 1251857 h 1262743"/>
                <a:gd name="connsiteX15" fmla="*/ 1054633 w 1534903"/>
                <a:gd name="connsiteY15" fmla="*/ 1230085 h 1262743"/>
                <a:gd name="connsiteX16" fmla="*/ 1098176 w 1534903"/>
                <a:gd name="connsiteY16" fmla="*/ 1219200 h 1262743"/>
                <a:gd name="connsiteX17" fmla="*/ 1261461 w 1534903"/>
                <a:gd name="connsiteY17" fmla="*/ 1121228 h 1262743"/>
                <a:gd name="connsiteX18" fmla="*/ 1359433 w 1534903"/>
                <a:gd name="connsiteY18" fmla="*/ 1023257 h 1262743"/>
                <a:gd name="connsiteX19" fmla="*/ 1435633 w 1534903"/>
                <a:gd name="connsiteY19" fmla="*/ 870857 h 1262743"/>
                <a:gd name="connsiteX20" fmla="*/ 1490061 w 1534903"/>
                <a:gd name="connsiteY20" fmla="*/ 707571 h 1262743"/>
                <a:gd name="connsiteX21" fmla="*/ 1446518 w 1534903"/>
                <a:gd name="connsiteY21" fmla="*/ 217714 h 1262743"/>
                <a:gd name="connsiteX22" fmla="*/ 1435633 w 1534903"/>
                <a:gd name="connsiteY22" fmla="*/ 163285 h 1262743"/>
                <a:gd name="connsiteX23" fmla="*/ 1392090 w 1534903"/>
                <a:gd name="connsiteY23" fmla="*/ 97971 h 1262743"/>
                <a:gd name="connsiteX24" fmla="*/ 1315890 w 1534903"/>
                <a:gd name="connsiteY24" fmla="*/ 32657 h 1262743"/>
                <a:gd name="connsiteX25" fmla="*/ 1283233 w 1534903"/>
                <a:gd name="connsiteY25" fmla="*/ 21771 h 1262743"/>
                <a:gd name="connsiteX26" fmla="*/ 1239690 w 1534903"/>
                <a:gd name="connsiteY26" fmla="*/ 0 h 1262743"/>
                <a:gd name="connsiteX27" fmla="*/ 1098176 w 1534903"/>
                <a:gd name="connsiteY27" fmla="*/ 21771 h 1262743"/>
                <a:gd name="connsiteX28" fmla="*/ 1043747 w 1534903"/>
                <a:gd name="connsiteY28" fmla="*/ 76200 h 1262743"/>
                <a:gd name="connsiteX29" fmla="*/ 1032861 w 1534903"/>
                <a:gd name="connsiteY29" fmla="*/ 108857 h 1262743"/>
                <a:gd name="connsiteX30" fmla="*/ 1011090 w 1534903"/>
                <a:gd name="connsiteY30" fmla="*/ 141514 h 1262743"/>
                <a:gd name="connsiteX31" fmla="*/ 1000204 w 1534903"/>
                <a:gd name="connsiteY31" fmla="*/ 206828 h 1262743"/>
                <a:gd name="connsiteX32" fmla="*/ 967547 w 1534903"/>
                <a:gd name="connsiteY32" fmla="*/ 293914 h 1262743"/>
                <a:gd name="connsiteX33" fmla="*/ 956661 w 1534903"/>
                <a:gd name="connsiteY33" fmla="*/ 359228 h 1262743"/>
                <a:gd name="connsiteX34" fmla="*/ 924004 w 1534903"/>
                <a:gd name="connsiteY34" fmla="*/ 446314 h 1262743"/>
                <a:gd name="connsiteX35" fmla="*/ 902233 w 1534903"/>
                <a:gd name="connsiteY35" fmla="*/ 576943 h 1262743"/>
                <a:gd name="connsiteX36" fmla="*/ 891347 w 1534903"/>
                <a:gd name="connsiteY36" fmla="*/ 620485 h 1262743"/>
                <a:gd name="connsiteX37" fmla="*/ 869576 w 1534903"/>
                <a:gd name="connsiteY37" fmla="*/ 653143 h 1262743"/>
                <a:gd name="connsiteX38" fmla="*/ 836918 w 1534903"/>
                <a:gd name="connsiteY38" fmla="*/ 729343 h 1262743"/>
                <a:gd name="connsiteX39" fmla="*/ 804261 w 1534903"/>
                <a:gd name="connsiteY39" fmla="*/ 740228 h 1262743"/>
                <a:gd name="connsiteX40" fmla="*/ 771604 w 1534903"/>
                <a:gd name="connsiteY40" fmla="*/ 718457 h 1262743"/>
                <a:gd name="connsiteX41" fmla="*/ 728061 w 1534903"/>
                <a:gd name="connsiteY41" fmla="*/ 664028 h 1262743"/>
                <a:gd name="connsiteX42" fmla="*/ 706290 w 1534903"/>
                <a:gd name="connsiteY42" fmla="*/ 391885 h 1262743"/>
                <a:gd name="connsiteX43" fmla="*/ 684518 w 1534903"/>
                <a:gd name="connsiteY43" fmla="*/ 293914 h 1262743"/>
                <a:gd name="connsiteX44" fmla="*/ 673633 w 1534903"/>
                <a:gd name="connsiteY44" fmla="*/ 250371 h 1262743"/>
                <a:gd name="connsiteX45" fmla="*/ 651861 w 1534903"/>
                <a:gd name="connsiteY45" fmla="*/ 228600 h 1262743"/>
                <a:gd name="connsiteX46" fmla="*/ 640976 w 1534903"/>
                <a:gd name="connsiteY46" fmla="*/ 195943 h 1262743"/>
                <a:gd name="connsiteX47" fmla="*/ 575661 w 1534903"/>
                <a:gd name="connsiteY47" fmla="*/ 152400 h 1262743"/>
                <a:gd name="connsiteX48" fmla="*/ 553890 w 1534903"/>
                <a:gd name="connsiteY48" fmla="*/ 130628 h 1262743"/>
                <a:gd name="connsiteX49" fmla="*/ 521233 w 1534903"/>
                <a:gd name="connsiteY49" fmla="*/ 119743 h 1262743"/>
                <a:gd name="connsiteX50" fmla="*/ 488576 w 1534903"/>
                <a:gd name="connsiteY50" fmla="*/ 97971 h 1262743"/>
                <a:gd name="connsiteX51" fmla="*/ 423261 w 1534903"/>
                <a:gd name="connsiteY51" fmla="*/ 76200 h 1262743"/>
                <a:gd name="connsiteX52" fmla="*/ 325290 w 1534903"/>
                <a:gd name="connsiteY52" fmla="*/ 87085 h 1262743"/>
                <a:gd name="connsiteX53" fmla="*/ 259976 w 1534903"/>
                <a:gd name="connsiteY53" fmla="*/ 108857 h 1262743"/>
                <a:gd name="connsiteX54" fmla="*/ 227318 w 1534903"/>
                <a:gd name="connsiteY54" fmla="*/ 119743 h 1262743"/>
                <a:gd name="connsiteX55" fmla="*/ 172890 w 1534903"/>
                <a:gd name="connsiteY55" fmla="*/ 174171 h 1262743"/>
                <a:gd name="connsiteX56" fmla="*/ 107576 w 1534903"/>
                <a:gd name="connsiteY56" fmla="*/ 239485 h 1262743"/>
                <a:gd name="connsiteX57" fmla="*/ 85804 w 1534903"/>
                <a:gd name="connsiteY57" fmla="*/ 261257 h 1262743"/>
                <a:gd name="connsiteX58" fmla="*/ 64033 w 1534903"/>
                <a:gd name="connsiteY58" fmla="*/ 304800 h 1262743"/>
                <a:gd name="connsiteX59" fmla="*/ 42261 w 1534903"/>
                <a:gd name="connsiteY59" fmla="*/ 326571 h 1262743"/>
                <a:gd name="connsiteX60" fmla="*/ 31376 w 1534903"/>
                <a:gd name="connsiteY60" fmla="*/ 370114 h 1262743"/>
                <a:gd name="connsiteX61" fmla="*/ 74918 w 1534903"/>
                <a:gd name="connsiteY61" fmla="*/ 489857 h 1262743"/>
                <a:gd name="connsiteX62" fmla="*/ 85804 w 1534903"/>
                <a:gd name="connsiteY62" fmla="*/ 446314 h 12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4903" h="1262743">
                  <a:moveTo>
                    <a:pt x="85804" y="446314"/>
                  </a:moveTo>
                  <a:cubicBezTo>
                    <a:pt x="89433" y="446314"/>
                    <a:pt x="92391" y="475527"/>
                    <a:pt x="96690" y="489857"/>
                  </a:cubicBezTo>
                  <a:cubicBezTo>
                    <a:pt x="114168" y="548118"/>
                    <a:pt x="141118" y="604030"/>
                    <a:pt x="151118" y="664028"/>
                  </a:cubicBezTo>
                  <a:cubicBezTo>
                    <a:pt x="154747" y="685800"/>
                    <a:pt x="159087" y="707465"/>
                    <a:pt x="162004" y="729343"/>
                  </a:cubicBezTo>
                  <a:cubicBezTo>
                    <a:pt x="166347" y="761913"/>
                    <a:pt x="167765" y="794858"/>
                    <a:pt x="172890" y="827314"/>
                  </a:cubicBezTo>
                  <a:cubicBezTo>
                    <a:pt x="178661" y="863865"/>
                    <a:pt x="172459" y="906568"/>
                    <a:pt x="194661" y="936171"/>
                  </a:cubicBezTo>
                  <a:lnTo>
                    <a:pt x="227318" y="979714"/>
                  </a:lnTo>
                  <a:cubicBezTo>
                    <a:pt x="246308" y="1055674"/>
                    <a:pt x="221171" y="998744"/>
                    <a:pt x="292633" y="1055914"/>
                  </a:cubicBezTo>
                  <a:cubicBezTo>
                    <a:pt x="312668" y="1071942"/>
                    <a:pt x="327203" y="1094096"/>
                    <a:pt x="347061" y="1110343"/>
                  </a:cubicBezTo>
                  <a:cubicBezTo>
                    <a:pt x="367312" y="1126912"/>
                    <a:pt x="390940" y="1138880"/>
                    <a:pt x="412376" y="1153885"/>
                  </a:cubicBezTo>
                  <a:cubicBezTo>
                    <a:pt x="533179" y="1238447"/>
                    <a:pt x="369998" y="1131483"/>
                    <a:pt x="510347" y="1219200"/>
                  </a:cubicBezTo>
                  <a:cubicBezTo>
                    <a:pt x="521441" y="1226134"/>
                    <a:pt x="530979" y="1235817"/>
                    <a:pt x="543004" y="1240971"/>
                  </a:cubicBezTo>
                  <a:cubicBezTo>
                    <a:pt x="556755" y="1246864"/>
                    <a:pt x="572162" y="1247747"/>
                    <a:pt x="586547" y="1251857"/>
                  </a:cubicBezTo>
                  <a:cubicBezTo>
                    <a:pt x="597580" y="1255009"/>
                    <a:pt x="608318" y="1259114"/>
                    <a:pt x="619204" y="1262743"/>
                  </a:cubicBezTo>
                  <a:cubicBezTo>
                    <a:pt x="749833" y="1259114"/>
                    <a:pt x="880777" y="1261631"/>
                    <a:pt x="1011090" y="1251857"/>
                  </a:cubicBezTo>
                  <a:cubicBezTo>
                    <a:pt x="1027272" y="1250643"/>
                    <a:pt x="1039439" y="1235783"/>
                    <a:pt x="1054633" y="1230085"/>
                  </a:cubicBezTo>
                  <a:cubicBezTo>
                    <a:pt x="1068641" y="1224832"/>
                    <a:pt x="1083662" y="1222828"/>
                    <a:pt x="1098176" y="1219200"/>
                  </a:cubicBezTo>
                  <a:cubicBezTo>
                    <a:pt x="1182713" y="1176931"/>
                    <a:pt x="1201184" y="1177199"/>
                    <a:pt x="1261461" y="1121228"/>
                  </a:cubicBezTo>
                  <a:cubicBezTo>
                    <a:pt x="1295305" y="1089802"/>
                    <a:pt x="1359433" y="1023257"/>
                    <a:pt x="1359433" y="1023257"/>
                  </a:cubicBezTo>
                  <a:cubicBezTo>
                    <a:pt x="1384833" y="972457"/>
                    <a:pt x="1417673" y="924739"/>
                    <a:pt x="1435633" y="870857"/>
                  </a:cubicBezTo>
                  <a:lnTo>
                    <a:pt x="1490061" y="707571"/>
                  </a:lnTo>
                  <a:cubicBezTo>
                    <a:pt x="1467499" y="245049"/>
                    <a:pt x="1534903" y="394480"/>
                    <a:pt x="1446518" y="217714"/>
                  </a:cubicBezTo>
                  <a:cubicBezTo>
                    <a:pt x="1442890" y="199571"/>
                    <a:pt x="1443289" y="180129"/>
                    <a:pt x="1435633" y="163285"/>
                  </a:cubicBezTo>
                  <a:cubicBezTo>
                    <a:pt x="1424806" y="139464"/>
                    <a:pt x="1410592" y="116473"/>
                    <a:pt x="1392090" y="97971"/>
                  </a:cubicBezTo>
                  <a:cubicBezTo>
                    <a:pt x="1365306" y="71187"/>
                    <a:pt x="1349048" y="49236"/>
                    <a:pt x="1315890" y="32657"/>
                  </a:cubicBezTo>
                  <a:cubicBezTo>
                    <a:pt x="1305627" y="27525"/>
                    <a:pt x="1293780" y="26291"/>
                    <a:pt x="1283233" y="21771"/>
                  </a:cubicBezTo>
                  <a:cubicBezTo>
                    <a:pt x="1268318" y="15379"/>
                    <a:pt x="1254204" y="7257"/>
                    <a:pt x="1239690" y="0"/>
                  </a:cubicBezTo>
                  <a:cubicBezTo>
                    <a:pt x="1192519" y="7257"/>
                    <a:pt x="1144477" y="10196"/>
                    <a:pt x="1098176" y="21771"/>
                  </a:cubicBezTo>
                  <a:cubicBezTo>
                    <a:pt x="1073294" y="27992"/>
                    <a:pt x="1054115" y="55465"/>
                    <a:pt x="1043747" y="76200"/>
                  </a:cubicBezTo>
                  <a:cubicBezTo>
                    <a:pt x="1038615" y="86463"/>
                    <a:pt x="1037993" y="98594"/>
                    <a:pt x="1032861" y="108857"/>
                  </a:cubicBezTo>
                  <a:cubicBezTo>
                    <a:pt x="1027010" y="120559"/>
                    <a:pt x="1018347" y="130628"/>
                    <a:pt x="1011090" y="141514"/>
                  </a:cubicBezTo>
                  <a:cubicBezTo>
                    <a:pt x="1007461" y="163285"/>
                    <a:pt x="1004992" y="185282"/>
                    <a:pt x="1000204" y="206828"/>
                  </a:cubicBezTo>
                  <a:cubicBezTo>
                    <a:pt x="995939" y="226022"/>
                    <a:pt x="971782" y="283327"/>
                    <a:pt x="967547" y="293914"/>
                  </a:cubicBezTo>
                  <a:cubicBezTo>
                    <a:pt x="963918" y="315685"/>
                    <a:pt x="961449" y="337682"/>
                    <a:pt x="956661" y="359228"/>
                  </a:cubicBezTo>
                  <a:cubicBezTo>
                    <a:pt x="952393" y="378433"/>
                    <a:pt x="928246" y="435710"/>
                    <a:pt x="924004" y="446314"/>
                  </a:cubicBezTo>
                  <a:cubicBezTo>
                    <a:pt x="914919" y="509908"/>
                    <a:pt x="914964" y="519652"/>
                    <a:pt x="902233" y="576943"/>
                  </a:cubicBezTo>
                  <a:cubicBezTo>
                    <a:pt x="898988" y="591547"/>
                    <a:pt x="897240" y="606734"/>
                    <a:pt x="891347" y="620485"/>
                  </a:cubicBezTo>
                  <a:cubicBezTo>
                    <a:pt x="886193" y="632510"/>
                    <a:pt x="876833" y="642257"/>
                    <a:pt x="869576" y="653143"/>
                  </a:cubicBezTo>
                  <a:cubicBezTo>
                    <a:pt x="863039" y="679290"/>
                    <a:pt x="860410" y="710549"/>
                    <a:pt x="836918" y="729343"/>
                  </a:cubicBezTo>
                  <a:cubicBezTo>
                    <a:pt x="827958" y="736511"/>
                    <a:pt x="815147" y="736600"/>
                    <a:pt x="804261" y="740228"/>
                  </a:cubicBezTo>
                  <a:cubicBezTo>
                    <a:pt x="793375" y="732971"/>
                    <a:pt x="781820" y="726630"/>
                    <a:pt x="771604" y="718457"/>
                  </a:cubicBezTo>
                  <a:cubicBezTo>
                    <a:pt x="749448" y="700732"/>
                    <a:pt x="744225" y="688273"/>
                    <a:pt x="728061" y="664028"/>
                  </a:cubicBezTo>
                  <a:cubicBezTo>
                    <a:pt x="701975" y="507505"/>
                    <a:pt x="730383" y="693042"/>
                    <a:pt x="706290" y="391885"/>
                  </a:cubicBezTo>
                  <a:cubicBezTo>
                    <a:pt x="700832" y="323667"/>
                    <a:pt x="698581" y="343136"/>
                    <a:pt x="684518" y="293914"/>
                  </a:cubicBezTo>
                  <a:cubicBezTo>
                    <a:pt x="680408" y="279529"/>
                    <a:pt x="680324" y="263752"/>
                    <a:pt x="673633" y="250371"/>
                  </a:cubicBezTo>
                  <a:cubicBezTo>
                    <a:pt x="669043" y="241191"/>
                    <a:pt x="659118" y="235857"/>
                    <a:pt x="651861" y="228600"/>
                  </a:cubicBezTo>
                  <a:cubicBezTo>
                    <a:pt x="648233" y="217714"/>
                    <a:pt x="649090" y="204057"/>
                    <a:pt x="640976" y="195943"/>
                  </a:cubicBezTo>
                  <a:cubicBezTo>
                    <a:pt x="622474" y="177441"/>
                    <a:pt x="594163" y="170903"/>
                    <a:pt x="575661" y="152400"/>
                  </a:cubicBezTo>
                  <a:cubicBezTo>
                    <a:pt x="568404" y="145143"/>
                    <a:pt x="562691" y="135908"/>
                    <a:pt x="553890" y="130628"/>
                  </a:cubicBezTo>
                  <a:cubicBezTo>
                    <a:pt x="544051" y="124724"/>
                    <a:pt x="532119" y="123371"/>
                    <a:pt x="521233" y="119743"/>
                  </a:cubicBezTo>
                  <a:cubicBezTo>
                    <a:pt x="510347" y="112486"/>
                    <a:pt x="500531" y="103285"/>
                    <a:pt x="488576" y="97971"/>
                  </a:cubicBezTo>
                  <a:cubicBezTo>
                    <a:pt x="467605" y="88650"/>
                    <a:pt x="423261" y="76200"/>
                    <a:pt x="423261" y="76200"/>
                  </a:cubicBezTo>
                  <a:cubicBezTo>
                    <a:pt x="390604" y="79828"/>
                    <a:pt x="357510" y="80641"/>
                    <a:pt x="325290" y="87085"/>
                  </a:cubicBezTo>
                  <a:cubicBezTo>
                    <a:pt x="302787" y="91586"/>
                    <a:pt x="281747" y="101600"/>
                    <a:pt x="259976" y="108857"/>
                  </a:cubicBezTo>
                  <a:lnTo>
                    <a:pt x="227318" y="119743"/>
                  </a:lnTo>
                  <a:cubicBezTo>
                    <a:pt x="182457" y="187036"/>
                    <a:pt x="232266" y="121392"/>
                    <a:pt x="172890" y="174171"/>
                  </a:cubicBezTo>
                  <a:cubicBezTo>
                    <a:pt x="149878" y="194626"/>
                    <a:pt x="129347" y="217714"/>
                    <a:pt x="107576" y="239485"/>
                  </a:cubicBezTo>
                  <a:lnTo>
                    <a:pt x="85804" y="261257"/>
                  </a:lnTo>
                  <a:cubicBezTo>
                    <a:pt x="78547" y="275771"/>
                    <a:pt x="73034" y="291298"/>
                    <a:pt x="64033" y="304800"/>
                  </a:cubicBezTo>
                  <a:cubicBezTo>
                    <a:pt x="58340" y="313339"/>
                    <a:pt x="46851" y="317391"/>
                    <a:pt x="42261" y="326571"/>
                  </a:cubicBezTo>
                  <a:cubicBezTo>
                    <a:pt x="35570" y="339952"/>
                    <a:pt x="35004" y="355600"/>
                    <a:pt x="31376" y="370114"/>
                  </a:cubicBezTo>
                  <a:cubicBezTo>
                    <a:pt x="46298" y="549189"/>
                    <a:pt x="0" y="504841"/>
                    <a:pt x="74918" y="489857"/>
                  </a:cubicBezTo>
                  <a:cubicBezTo>
                    <a:pt x="82034" y="488434"/>
                    <a:pt x="82175" y="446314"/>
                    <a:pt x="85804" y="44631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929322" y="2309133"/>
              <a:ext cx="1534903" cy="1262743"/>
            </a:xfrm>
            <a:custGeom>
              <a:avLst/>
              <a:gdLst>
                <a:gd name="connsiteX0" fmla="*/ 85804 w 1534903"/>
                <a:gd name="connsiteY0" fmla="*/ 446314 h 1262743"/>
                <a:gd name="connsiteX1" fmla="*/ 96690 w 1534903"/>
                <a:gd name="connsiteY1" fmla="*/ 489857 h 1262743"/>
                <a:gd name="connsiteX2" fmla="*/ 151118 w 1534903"/>
                <a:gd name="connsiteY2" fmla="*/ 664028 h 1262743"/>
                <a:gd name="connsiteX3" fmla="*/ 162004 w 1534903"/>
                <a:gd name="connsiteY3" fmla="*/ 729343 h 1262743"/>
                <a:gd name="connsiteX4" fmla="*/ 172890 w 1534903"/>
                <a:gd name="connsiteY4" fmla="*/ 827314 h 1262743"/>
                <a:gd name="connsiteX5" fmla="*/ 194661 w 1534903"/>
                <a:gd name="connsiteY5" fmla="*/ 936171 h 1262743"/>
                <a:gd name="connsiteX6" fmla="*/ 227318 w 1534903"/>
                <a:gd name="connsiteY6" fmla="*/ 979714 h 1262743"/>
                <a:gd name="connsiteX7" fmla="*/ 292633 w 1534903"/>
                <a:gd name="connsiteY7" fmla="*/ 1055914 h 1262743"/>
                <a:gd name="connsiteX8" fmla="*/ 347061 w 1534903"/>
                <a:gd name="connsiteY8" fmla="*/ 1110343 h 1262743"/>
                <a:gd name="connsiteX9" fmla="*/ 412376 w 1534903"/>
                <a:gd name="connsiteY9" fmla="*/ 1153885 h 1262743"/>
                <a:gd name="connsiteX10" fmla="*/ 510347 w 1534903"/>
                <a:gd name="connsiteY10" fmla="*/ 1219200 h 1262743"/>
                <a:gd name="connsiteX11" fmla="*/ 543004 w 1534903"/>
                <a:gd name="connsiteY11" fmla="*/ 1240971 h 1262743"/>
                <a:gd name="connsiteX12" fmla="*/ 586547 w 1534903"/>
                <a:gd name="connsiteY12" fmla="*/ 1251857 h 1262743"/>
                <a:gd name="connsiteX13" fmla="*/ 619204 w 1534903"/>
                <a:gd name="connsiteY13" fmla="*/ 1262743 h 1262743"/>
                <a:gd name="connsiteX14" fmla="*/ 1011090 w 1534903"/>
                <a:gd name="connsiteY14" fmla="*/ 1251857 h 1262743"/>
                <a:gd name="connsiteX15" fmla="*/ 1054633 w 1534903"/>
                <a:gd name="connsiteY15" fmla="*/ 1230085 h 1262743"/>
                <a:gd name="connsiteX16" fmla="*/ 1098176 w 1534903"/>
                <a:gd name="connsiteY16" fmla="*/ 1219200 h 1262743"/>
                <a:gd name="connsiteX17" fmla="*/ 1261461 w 1534903"/>
                <a:gd name="connsiteY17" fmla="*/ 1121228 h 1262743"/>
                <a:gd name="connsiteX18" fmla="*/ 1359433 w 1534903"/>
                <a:gd name="connsiteY18" fmla="*/ 1023257 h 1262743"/>
                <a:gd name="connsiteX19" fmla="*/ 1435633 w 1534903"/>
                <a:gd name="connsiteY19" fmla="*/ 870857 h 1262743"/>
                <a:gd name="connsiteX20" fmla="*/ 1490061 w 1534903"/>
                <a:gd name="connsiteY20" fmla="*/ 707571 h 1262743"/>
                <a:gd name="connsiteX21" fmla="*/ 1446518 w 1534903"/>
                <a:gd name="connsiteY21" fmla="*/ 217714 h 1262743"/>
                <a:gd name="connsiteX22" fmla="*/ 1435633 w 1534903"/>
                <a:gd name="connsiteY22" fmla="*/ 163285 h 1262743"/>
                <a:gd name="connsiteX23" fmla="*/ 1392090 w 1534903"/>
                <a:gd name="connsiteY23" fmla="*/ 97971 h 1262743"/>
                <a:gd name="connsiteX24" fmla="*/ 1315890 w 1534903"/>
                <a:gd name="connsiteY24" fmla="*/ 32657 h 1262743"/>
                <a:gd name="connsiteX25" fmla="*/ 1283233 w 1534903"/>
                <a:gd name="connsiteY25" fmla="*/ 21771 h 1262743"/>
                <a:gd name="connsiteX26" fmla="*/ 1239690 w 1534903"/>
                <a:gd name="connsiteY26" fmla="*/ 0 h 1262743"/>
                <a:gd name="connsiteX27" fmla="*/ 1098176 w 1534903"/>
                <a:gd name="connsiteY27" fmla="*/ 21771 h 1262743"/>
                <a:gd name="connsiteX28" fmla="*/ 1043747 w 1534903"/>
                <a:gd name="connsiteY28" fmla="*/ 76200 h 1262743"/>
                <a:gd name="connsiteX29" fmla="*/ 1032861 w 1534903"/>
                <a:gd name="connsiteY29" fmla="*/ 108857 h 1262743"/>
                <a:gd name="connsiteX30" fmla="*/ 1011090 w 1534903"/>
                <a:gd name="connsiteY30" fmla="*/ 141514 h 1262743"/>
                <a:gd name="connsiteX31" fmla="*/ 1000204 w 1534903"/>
                <a:gd name="connsiteY31" fmla="*/ 206828 h 1262743"/>
                <a:gd name="connsiteX32" fmla="*/ 967547 w 1534903"/>
                <a:gd name="connsiteY32" fmla="*/ 293914 h 1262743"/>
                <a:gd name="connsiteX33" fmla="*/ 956661 w 1534903"/>
                <a:gd name="connsiteY33" fmla="*/ 359228 h 1262743"/>
                <a:gd name="connsiteX34" fmla="*/ 924004 w 1534903"/>
                <a:gd name="connsiteY34" fmla="*/ 446314 h 1262743"/>
                <a:gd name="connsiteX35" fmla="*/ 902233 w 1534903"/>
                <a:gd name="connsiteY35" fmla="*/ 576943 h 1262743"/>
                <a:gd name="connsiteX36" fmla="*/ 891347 w 1534903"/>
                <a:gd name="connsiteY36" fmla="*/ 620485 h 1262743"/>
                <a:gd name="connsiteX37" fmla="*/ 869576 w 1534903"/>
                <a:gd name="connsiteY37" fmla="*/ 653143 h 1262743"/>
                <a:gd name="connsiteX38" fmla="*/ 836918 w 1534903"/>
                <a:gd name="connsiteY38" fmla="*/ 729343 h 1262743"/>
                <a:gd name="connsiteX39" fmla="*/ 804261 w 1534903"/>
                <a:gd name="connsiteY39" fmla="*/ 740228 h 1262743"/>
                <a:gd name="connsiteX40" fmla="*/ 771604 w 1534903"/>
                <a:gd name="connsiteY40" fmla="*/ 718457 h 1262743"/>
                <a:gd name="connsiteX41" fmla="*/ 728061 w 1534903"/>
                <a:gd name="connsiteY41" fmla="*/ 664028 h 1262743"/>
                <a:gd name="connsiteX42" fmla="*/ 706290 w 1534903"/>
                <a:gd name="connsiteY42" fmla="*/ 391885 h 1262743"/>
                <a:gd name="connsiteX43" fmla="*/ 684518 w 1534903"/>
                <a:gd name="connsiteY43" fmla="*/ 293914 h 1262743"/>
                <a:gd name="connsiteX44" fmla="*/ 673633 w 1534903"/>
                <a:gd name="connsiteY44" fmla="*/ 250371 h 1262743"/>
                <a:gd name="connsiteX45" fmla="*/ 651861 w 1534903"/>
                <a:gd name="connsiteY45" fmla="*/ 228600 h 1262743"/>
                <a:gd name="connsiteX46" fmla="*/ 640976 w 1534903"/>
                <a:gd name="connsiteY46" fmla="*/ 195943 h 1262743"/>
                <a:gd name="connsiteX47" fmla="*/ 575661 w 1534903"/>
                <a:gd name="connsiteY47" fmla="*/ 152400 h 1262743"/>
                <a:gd name="connsiteX48" fmla="*/ 553890 w 1534903"/>
                <a:gd name="connsiteY48" fmla="*/ 130628 h 1262743"/>
                <a:gd name="connsiteX49" fmla="*/ 521233 w 1534903"/>
                <a:gd name="connsiteY49" fmla="*/ 119743 h 1262743"/>
                <a:gd name="connsiteX50" fmla="*/ 488576 w 1534903"/>
                <a:gd name="connsiteY50" fmla="*/ 97971 h 1262743"/>
                <a:gd name="connsiteX51" fmla="*/ 423261 w 1534903"/>
                <a:gd name="connsiteY51" fmla="*/ 76200 h 1262743"/>
                <a:gd name="connsiteX52" fmla="*/ 325290 w 1534903"/>
                <a:gd name="connsiteY52" fmla="*/ 87085 h 1262743"/>
                <a:gd name="connsiteX53" fmla="*/ 259976 w 1534903"/>
                <a:gd name="connsiteY53" fmla="*/ 108857 h 1262743"/>
                <a:gd name="connsiteX54" fmla="*/ 227318 w 1534903"/>
                <a:gd name="connsiteY54" fmla="*/ 119743 h 1262743"/>
                <a:gd name="connsiteX55" fmla="*/ 172890 w 1534903"/>
                <a:gd name="connsiteY55" fmla="*/ 174171 h 1262743"/>
                <a:gd name="connsiteX56" fmla="*/ 107576 w 1534903"/>
                <a:gd name="connsiteY56" fmla="*/ 239485 h 1262743"/>
                <a:gd name="connsiteX57" fmla="*/ 85804 w 1534903"/>
                <a:gd name="connsiteY57" fmla="*/ 261257 h 1262743"/>
                <a:gd name="connsiteX58" fmla="*/ 64033 w 1534903"/>
                <a:gd name="connsiteY58" fmla="*/ 304800 h 1262743"/>
                <a:gd name="connsiteX59" fmla="*/ 42261 w 1534903"/>
                <a:gd name="connsiteY59" fmla="*/ 326571 h 1262743"/>
                <a:gd name="connsiteX60" fmla="*/ 31376 w 1534903"/>
                <a:gd name="connsiteY60" fmla="*/ 370114 h 1262743"/>
                <a:gd name="connsiteX61" fmla="*/ 74918 w 1534903"/>
                <a:gd name="connsiteY61" fmla="*/ 489857 h 1262743"/>
                <a:gd name="connsiteX62" fmla="*/ 85804 w 1534903"/>
                <a:gd name="connsiteY62" fmla="*/ 446314 h 12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4903" h="1262743">
                  <a:moveTo>
                    <a:pt x="85804" y="446314"/>
                  </a:moveTo>
                  <a:cubicBezTo>
                    <a:pt x="89433" y="446314"/>
                    <a:pt x="92391" y="475527"/>
                    <a:pt x="96690" y="489857"/>
                  </a:cubicBezTo>
                  <a:cubicBezTo>
                    <a:pt x="114168" y="548118"/>
                    <a:pt x="141118" y="604030"/>
                    <a:pt x="151118" y="664028"/>
                  </a:cubicBezTo>
                  <a:cubicBezTo>
                    <a:pt x="154747" y="685800"/>
                    <a:pt x="159087" y="707465"/>
                    <a:pt x="162004" y="729343"/>
                  </a:cubicBezTo>
                  <a:cubicBezTo>
                    <a:pt x="166347" y="761913"/>
                    <a:pt x="167765" y="794858"/>
                    <a:pt x="172890" y="827314"/>
                  </a:cubicBezTo>
                  <a:cubicBezTo>
                    <a:pt x="178661" y="863865"/>
                    <a:pt x="172459" y="906568"/>
                    <a:pt x="194661" y="936171"/>
                  </a:cubicBezTo>
                  <a:lnTo>
                    <a:pt x="227318" y="979714"/>
                  </a:lnTo>
                  <a:cubicBezTo>
                    <a:pt x="246308" y="1055674"/>
                    <a:pt x="221171" y="998744"/>
                    <a:pt x="292633" y="1055914"/>
                  </a:cubicBezTo>
                  <a:cubicBezTo>
                    <a:pt x="312668" y="1071942"/>
                    <a:pt x="327203" y="1094096"/>
                    <a:pt x="347061" y="1110343"/>
                  </a:cubicBezTo>
                  <a:cubicBezTo>
                    <a:pt x="367312" y="1126912"/>
                    <a:pt x="390940" y="1138880"/>
                    <a:pt x="412376" y="1153885"/>
                  </a:cubicBezTo>
                  <a:cubicBezTo>
                    <a:pt x="533179" y="1238447"/>
                    <a:pt x="369998" y="1131483"/>
                    <a:pt x="510347" y="1219200"/>
                  </a:cubicBezTo>
                  <a:cubicBezTo>
                    <a:pt x="521441" y="1226134"/>
                    <a:pt x="530979" y="1235817"/>
                    <a:pt x="543004" y="1240971"/>
                  </a:cubicBezTo>
                  <a:cubicBezTo>
                    <a:pt x="556755" y="1246864"/>
                    <a:pt x="572162" y="1247747"/>
                    <a:pt x="586547" y="1251857"/>
                  </a:cubicBezTo>
                  <a:cubicBezTo>
                    <a:pt x="597580" y="1255009"/>
                    <a:pt x="608318" y="1259114"/>
                    <a:pt x="619204" y="1262743"/>
                  </a:cubicBezTo>
                  <a:cubicBezTo>
                    <a:pt x="749833" y="1259114"/>
                    <a:pt x="880777" y="1261631"/>
                    <a:pt x="1011090" y="1251857"/>
                  </a:cubicBezTo>
                  <a:cubicBezTo>
                    <a:pt x="1027272" y="1250643"/>
                    <a:pt x="1039439" y="1235783"/>
                    <a:pt x="1054633" y="1230085"/>
                  </a:cubicBezTo>
                  <a:cubicBezTo>
                    <a:pt x="1068641" y="1224832"/>
                    <a:pt x="1083662" y="1222828"/>
                    <a:pt x="1098176" y="1219200"/>
                  </a:cubicBezTo>
                  <a:cubicBezTo>
                    <a:pt x="1182713" y="1176931"/>
                    <a:pt x="1201184" y="1177199"/>
                    <a:pt x="1261461" y="1121228"/>
                  </a:cubicBezTo>
                  <a:cubicBezTo>
                    <a:pt x="1295305" y="1089802"/>
                    <a:pt x="1359433" y="1023257"/>
                    <a:pt x="1359433" y="1023257"/>
                  </a:cubicBezTo>
                  <a:cubicBezTo>
                    <a:pt x="1384833" y="972457"/>
                    <a:pt x="1417673" y="924739"/>
                    <a:pt x="1435633" y="870857"/>
                  </a:cubicBezTo>
                  <a:lnTo>
                    <a:pt x="1490061" y="707571"/>
                  </a:lnTo>
                  <a:cubicBezTo>
                    <a:pt x="1467499" y="245049"/>
                    <a:pt x="1534903" y="394480"/>
                    <a:pt x="1446518" y="217714"/>
                  </a:cubicBezTo>
                  <a:cubicBezTo>
                    <a:pt x="1442890" y="199571"/>
                    <a:pt x="1443289" y="180129"/>
                    <a:pt x="1435633" y="163285"/>
                  </a:cubicBezTo>
                  <a:cubicBezTo>
                    <a:pt x="1424806" y="139464"/>
                    <a:pt x="1410592" y="116473"/>
                    <a:pt x="1392090" y="97971"/>
                  </a:cubicBezTo>
                  <a:cubicBezTo>
                    <a:pt x="1365306" y="71187"/>
                    <a:pt x="1349048" y="49236"/>
                    <a:pt x="1315890" y="32657"/>
                  </a:cubicBezTo>
                  <a:cubicBezTo>
                    <a:pt x="1305627" y="27525"/>
                    <a:pt x="1293780" y="26291"/>
                    <a:pt x="1283233" y="21771"/>
                  </a:cubicBezTo>
                  <a:cubicBezTo>
                    <a:pt x="1268318" y="15379"/>
                    <a:pt x="1254204" y="7257"/>
                    <a:pt x="1239690" y="0"/>
                  </a:cubicBezTo>
                  <a:cubicBezTo>
                    <a:pt x="1192519" y="7257"/>
                    <a:pt x="1144477" y="10196"/>
                    <a:pt x="1098176" y="21771"/>
                  </a:cubicBezTo>
                  <a:cubicBezTo>
                    <a:pt x="1073294" y="27992"/>
                    <a:pt x="1054115" y="55465"/>
                    <a:pt x="1043747" y="76200"/>
                  </a:cubicBezTo>
                  <a:cubicBezTo>
                    <a:pt x="1038615" y="86463"/>
                    <a:pt x="1037993" y="98594"/>
                    <a:pt x="1032861" y="108857"/>
                  </a:cubicBezTo>
                  <a:cubicBezTo>
                    <a:pt x="1027010" y="120559"/>
                    <a:pt x="1018347" y="130628"/>
                    <a:pt x="1011090" y="141514"/>
                  </a:cubicBezTo>
                  <a:cubicBezTo>
                    <a:pt x="1007461" y="163285"/>
                    <a:pt x="1004992" y="185282"/>
                    <a:pt x="1000204" y="206828"/>
                  </a:cubicBezTo>
                  <a:cubicBezTo>
                    <a:pt x="995939" y="226022"/>
                    <a:pt x="971782" y="283327"/>
                    <a:pt x="967547" y="293914"/>
                  </a:cubicBezTo>
                  <a:cubicBezTo>
                    <a:pt x="963918" y="315685"/>
                    <a:pt x="961449" y="337682"/>
                    <a:pt x="956661" y="359228"/>
                  </a:cubicBezTo>
                  <a:cubicBezTo>
                    <a:pt x="952393" y="378433"/>
                    <a:pt x="928246" y="435710"/>
                    <a:pt x="924004" y="446314"/>
                  </a:cubicBezTo>
                  <a:cubicBezTo>
                    <a:pt x="914919" y="509908"/>
                    <a:pt x="914964" y="519652"/>
                    <a:pt x="902233" y="576943"/>
                  </a:cubicBezTo>
                  <a:cubicBezTo>
                    <a:pt x="898988" y="591547"/>
                    <a:pt x="897240" y="606734"/>
                    <a:pt x="891347" y="620485"/>
                  </a:cubicBezTo>
                  <a:cubicBezTo>
                    <a:pt x="886193" y="632510"/>
                    <a:pt x="876833" y="642257"/>
                    <a:pt x="869576" y="653143"/>
                  </a:cubicBezTo>
                  <a:cubicBezTo>
                    <a:pt x="863039" y="679290"/>
                    <a:pt x="860410" y="710549"/>
                    <a:pt x="836918" y="729343"/>
                  </a:cubicBezTo>
                  <a:cubicBezTo>
                    <a:pt x="827958" y="736511"/>
                    <a:pt x="815147" y="736600"/>
                    <a:pt x="804261" y="740228"/>
                  </a:cubicBezTo>
                  <a:cubicBezTo>
                    <a:pt x="793375" y="732971"/>
                    <a:pt x="781820" y="726630"/>
                    <a:pt x="771604" y="718457"/>
                  </a:cubicBezTo>
                  <a:cubicBezTo>
                    <a:pt x="749448" y="700732"/>
                    <a:pt x="744225" y="688273"/>
                    <a:pt x="728061" y="664028"/>
                  </a:cubicBezTo>
                  <a:cubicBezTo>
                    <a:pt x="701975" y="507505"/>
                    <a:pt x="730383" y="693042"/>
                    <a:pt x="706290" y="391885"/>
                  </a:cubicBezTo>
                  <a:cubicBezTo>
                    <a:pt x="700832" y="323667"/>
                    <a:pt x="698581" y="343136"/>
                    <a:pt x="684518" y="293914"/>
                  </a:cubicBezTo>
                  <a:cubicBezTo>
                    <a:pt x="680408" y="279529"/>
                    <a:pt x="680324" y="263752"/>
                    <a:pt x="673633" y="250371"/>
                  </a:cubicBezTo>
                  <a:cubicBezTo>
                    <a:pt x="669043" y="241191"/>
                    <a:pt x="659118" y="235857"/>
                    <a:pt x="651861" y="228600"/>
                  </a:cubicBezTo>
                  <a:cubicBezTo>
                    <a:pt x="648233" y="217714"/>
                    <a:pt x="649090" y="204057"/>
                    <a:pt x="640976" y="195943"/>
                  </a:cubicBezTo>
                  <a:cubicBezTo>
                    <a:pt x="622474" y="177441"/>
                    <a:pt x="594163" y="170903"/>
                    <a:pt x="575661" y="152400"/>
                  </a:cubicBezTo>
                  <a:cubicBezTo>
                    <a:pt x="568404" y="145143"/>
                    <a:pt x="562691" y="135908"/>
                    <a:pt x="553890" y="130628"/>
                  </a:cubicBezTo>
                  <a:cubicBezTo>
                    <a:pt x="544051" y="124724"/>
                    <a:pt x="532119" y="123371"/>
                    <a:pt x="521233" y="119743"/>
                  </a:cubicBezTo>
                  <a:cubicBezTo>
                    <a:pt x="510347" y="112486"/>
                    <a:pt x="500531" y="103285"/>
                    <a:pt x="488576" y="97971"/>
                  </a:cubicBezTo>
                  <a:cubicBezTo>
                    <a:pt x="467605" y="88650"/>
                    <a:pt x="423261" y="76200"/>
                    <a:pt x="423261" y="76200"/>
                  </a:cubicBezTo>
                  <a:cubicBezTo>
                    <a:pt x="390604" y="79828"/>
                    <a:pt x="357510" y="80641"/>
                    <a:pt x="325290" y="87085"/>
                  </a:cubicBezTo>
                  <a:cubicBezTo>
                    <a:pt x="302787" y="91586"/>
                    <a:pt x="281747" y="101600"/>
                    <a:pt x="259976" y="108857"/>
                  </a:cubicBezTo>
                  <a:lnTo>
                    <a:pt x="227318" y="119743"/>
                  </a:lnTo>
                  <a:cubicBezTo>
                    <a:pt x="182457" y="187036"/>
                    <a:pt x="232266" y="121392"/>
                    <a:pt x="172890" y="174171"/>
                  </a:cubicBezTo>
                  <a:cubicBezTo>
                    <a:pt x="149878" y="194626"/>
                    <a:pt x="129347" y="217714"/>
                    <a:pt x="107576" y="239485"/>
                  </a:cubicBezTo>
                  <a:lnTo>
                    <a:pt x="85804" y="261257"/>
                  </a:lnTo>
                  <a:cubicBezTo>
                    <a:pt x="78547" y="275771"/>
                    <a:pt x="73034" y="291298"/>
                    <a:pt x="64033" y="304800"/>
                  </a:cubicBezTo>
                  <a:cubicBezTo>
                    <a:pt x="58340" y="313339"/>
                    <a:pt x="46851" y="317391"/>
                    <a:pt x="42261" y="326571"/>
                  </a:cubicBezTo>
                  <a:cubicBezTo>
                    <a:pt x="35570" y="339952"/>
                    <a:pt x="35004" y="355600"/>
                    <a:pt x="31376" y="370114"/>
                  </a:cubicBezTo>
                  <a:cubicBezTo>
                    <a:pt x="46298" y="549189"/>
                    <a:pt x="0" y="504841"/>
                    <a:pt x="74918" y="489857"/>
                  </a:cubicBezTo>
                  <a:cubicBezTo>
                    <a:pt x="82034" y="488434"/>
                    <a:pt x="82175" y="446314"/>
                    <a:pt x="85804" y="44631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000100" y="3571876"/>
              <a:ext cx="1534903" cy="1262743"/>
            </a:xfrm>
            <a:custGeom>
              <a:avLst/>
              <a:gdLst>
                <a:gd name="connsiteX0" fmla="*/ 85804 w 1534903"/>
                <a:gd name="connsiteY0" fmla="*/ 446314 h 1262743"/>
                <a:gd name="connsiteX1" fmla="*/ 96690 w 1534903"/>
                <a:gd name="connsiteY1" fmla="*/ 489857 h 1262743"/>
                <a:gd name="connsiteX2" fmla="*/ 151118 w 1534903"/>
                <a:gd name="connsiteY2" fmla="*/ 664028 h 1262743"/>
                <a:gd name="connsiteX3" fmla="*/ 162004 w 1534903"/>
                <a:gd name="connsiteY3" fmla="*/ 729343 h 1262743"/>
                <a:gd name="connsiteX4" fmla="*/ 172890 w 1534903"/>
                <a:gd name="connsiteY4" fmla="*/ 827314 h 1262743"/>
                <a:gd name="connsiteX5" fmla="*/ 194661 w 1534903"/>
                <a:gd name="connsiteY5" fmla="*/ 936171 h 1262743"/>
                <a:gd name="connsiteX6" fmla="*/ 227318 w 1534903"/>
                <a:gd name="connsiteY6" fmla="*/ 979714 h 1262743"/>
                <a:gd name="connsiteX7" fmla="*/ 292633 w 1534903"/>
                <a:gd name="connsiteY7" fmla="*/ 1055914 h 1262743"/>
                <a:gd name="connsiteX8" fmla="*/ 347061 w 1534903"/>
                <a:gd name="connsiteY8" fmla="*/ 1110343 h 1262743"/>
                <a:gd name="connsiteX9" fmla="*/ 412376 w 1534903"/>
                <a:gd name="connsiteY9" fmla="*/ 1153885 h 1262743"/>
                <a:gd name="connsiteX10" fmla="*/ 510347 w 1534903"/>
                <a:gd name="connsiteY10" fmla="*/ 1219200 h 1262743"/>
                <a:gd name="connsiteX11" fmla="*/ 543004 w 1534903"/>
                <a:gd name="connsiteY11" fmla="*/ 1240971 h 1262743"/>
                <a:gd name="connsiteX12" fmla="*/ 586547 w 1534903"/>
                <a:gd name="connsiteY12" fmla="*/ 1251857 h 1262743"/>
                <a:gd name="connsiteX13" fmla="*/ 619204 w 1534903"/>
                <a:gd name="connsiteY13" fmla="*/ 1262743 h 1262743"/>
                <a:gd name="connsiteX14" fmla="*/ 1011090 w 1534903"/>
                <a:gd name="connsiteY14" fmla="*/ 1251857 h 1262743"/>
                <a:gd name="connsiteX15" fmla="*/ 1054633 w 1534903"/>
                <a:gd name="connsiteY15" fmla="*/ 1230085 h 1262743"/>
                <a:gd name="connsiteX16" fmla="*/ 1098176 w 1534903"/>
                <a:gd name="connsiteY16" fmla="*/ 1219200 h 1262743"/>
                <a:gd name="connsiteX17" fmla="*/ 1261461 w 1534903"/>
                <a:gd name="connsiteY17" fmla="*/ 1121228 h 1262743"/>
                <a:gd name="connsiteX18" fmla="*/ 1359433 w 1534903"/>
                <a:gd name="connsiteY18" fmla="*/ 1023257 h 1262743"/>
                <a:gd name="connsiteX19" fmla="*/ 1435633 w 1534903"/>
                <a:gd name="connsiteY19" fmla="*/ 870857 h 1262743"/>
                <a:gd name="connsiteX20" fmla="*/ 1490061 w 1534903"/>
                <a:gd name="connsiteY20" fmla="*/ 707571 h 1262743"/>
                <a:gd name="connsiteX21" fmla="*/ 1446518 w 1534903"/>
                <a:gd name="connsiteY21" fmla="*/ 217714 h 1262743"/>
                <a:gd name="connsiteX22" fmla="*/ 1435633 w 1534903"/>
                <a:gd name="connsiteY22" fmla="*/ 163285 h 1262743"/>
                <a:gd name="connsiteX23" fmla="*/ 1392090 w 1534903"/>
                <a:gd name="connsiteY23" fmla="*/ 97971 h 1262743"/>
                <a:gd name="connsiteX24" fmla="*/ 1315890 w 1534903"/>
                <a:gd name="connsiteY24" fmla="*/ 32657 h 1262743"/>
                <a:gd name="connsiteX25" fmla="*/ 1283233 w 1534903"/>
                <a:gd name="connsiteY25" fmla="*/ 21771 h 1262743"/>
                <a:gd name="connsiteX26" fmla="*/ 1239690 w 1534903"/>
                <a:gd name="connsiteY26" fmla="*/ 0 h 1262743"/>
                <a:gd name="connsiteX27" fmla="*/ 1098176 w 1534903"/>
                <a:gd name="connsiteY27" fmla="*/ 21771 h 1262743"/>
                <a:gd name="connsiteX28" fmla="*/ 1043747 w 1534903"/>
                <a:gd name="connsiteY28" fmla="*/ 76200 h 1262743"/>
                <a:gd name="connsiteX29" fmla="*/ 1032861 w 1534903"/>
                <a:gd name="connsiteY29" fmla="*/ 108857 h 1262743"/>
                <a:gd name="connsiteX30" fmla="*/ 1011090 w 1534903"/>
                <a:gd name="connsiteY30" fmla="*/ 141514 h 1262743"/>
                <a:gd name="connsiteX31" fmla="*/ 1000204 w 1534903"/>
                <a:gd name="connsiteY31" fmla="*/ 206828 h 1262743"/>
                <a:gd name="connsiteX32" fmla="*/ 967547 w 1534903"/>
                <a:gd name="connsiteY32" fmla="*/ 293914 h 1262743"/>
                <a:gd name="connsiteX33" fmla="*/ 956661 w 1534903"/>
                <a:gd name="connsiteY33" fmla="*/ 359228 h 1262743"/>
                <a:gd name="connsiteX34" fmla="*/ 924004 w 1534903"/>
                <a:gd name="connsiteY34" fmla="*/ 446314 h 1262743"/>
                <a:gd name="connsiteX35" fmla="*/ 902233 w 1534903"/>
                <a:gd name="connsiteY35" fmla="*/ 576943 h 1262743"/>
                <a:gd name="connsiteX36" fmla="*/ 891347 w 1534903"/>
                <a:gd name="connsiteY36" fmla="*/ 620485 h 1262743"/>
                <a:gd name="connsiteX37" fmla="*/ 869576 w 1534903"/>
                <a:gd name="connsiteY37" fmla="*/ 653143 h 1262743"/>
                <a:gd name="connsiteX38" fmla="*/ 836918 w 1534903"/>
                <a:gd name="connsiteY38" fmla="*/ 729343 h 1262743"/>
                <a:gd name="connsiteX39" fmla="*/ 804261 w 1534903"/>
                <a:gd name="connsiteY39" fmla="*/ 740228 h 1262743"/>
                <a:gd name="connsiteX40" fmla="*/ 771604 w 1534903"/>
                <a:gd name="connsiteY40" fmla="*/ 718457 h 1262743"/>
                <a:gd name="connsiteX41" fmla="*/ 728061 w 1534903"/>
                <a:gd name="connsiteY41" fmla="*/ 664028 h 1262743"/>
                <a:gd name="connsiteX42" fmla="*/ 706290 w 1534903"/>
                <a:gd name="connsiteY42" fmla="*/ 391885 h 1262743"/>
                <a:gd name="connsiteX43" fmla="*/ 684518 w 1534903"/>
                <a:gd name="connsiteY43" fmla="*/ 293914 h 1262743"/>
                <a:gd name="connsiteX44" fmla="*/ 673633 w 1534903"/>
                <a:gd name="connsiteY44" fmla="*/ 250371 h 1262743"/>
                <a:gd name="connsiteX45" fmla="*/ 651861 w 1534903"/>
                <a:gd name="connsiteY45" fmla="*/ 228600 h 1262743"/>
                <a:gd name="connsiteX46" fmla="*/ 640976 w 1534903"/>
                <a:gd name="connsiteY46" fmla="*/ 195943 h 1262743"/>
                <a:gd name="connsiteX47" fmla="*/ 575661 w 1534903"/>
                <a:gd name="connsiteY47" fmla="*/ 152400 h 1262743"/>
                <a:gd name="connsiteX48" fmla="*/ 553890 w 1534903"/>
                <a:gd name="connsiteY48" fmla="*/ 130628 h 1262743"/>
                <a:gd name="connsiteX49" fmla="*/ 521233 w 1534903"/>
                <a:gd name="connsiteY49" fmla="*/ 119743 h 1262743"/>
                <a:gd name="connsiteX50" fmla="*/ 488576 w 1534903"/>
                <a:gd name="connsiteY50" fmla="*/ 97971 h 1262743"/>
                <a:gd name="connsiteX51" fmla="*/ 423261 w 1534903"/>
                <a:gd name="connsiteY51" fmla="*/ 76200 h 1262743"/>
                <a:gd name="connsiteX52" fmla="*/ 325290 w 1534903"/>
                <a:gd name="connsiteY52" fmla="*/ 87085 h 1262743"/>
                <a:gd name="connsiteX53" fmla="*/ 259976 w 1534903"/>
                <a:gd name="connsiteY53" fmla="*/ 108857 h 1262743"/>
                <a:gd name="connsiteX54" fmla="*/ 227318 w 1534903"/>
                <a:gd name="connsiteY54" fmla="*/ 119743 h 1262743"/>
                <a:gd name="connsiteX55" fmla="*/ 172890 w 1534903"/>
                <a:gd name="connsiteY55" fmla="*/ 174171 h 1262743"/>
                <a:gd name="connsiteX56" fmla="*/ 107576 w 1534903"/>
                <a:gd name="connsiteY56" fmla="*/ 239485 h 1262743"/>
                <a:gd name="connsiteX57" fmla="*/ 85804 w 1534903"/>
                <a:gd name="connsiteY57" fmla="*/ 261257 h 1262743"/>
                <a:gd name="connsiteX58" fmla="*/ 64033 w 1534903"/>
                <a:gd name="connsiteY58" fmla="*/ 304800 h 1262743"/>
                <a:gd name="connsiteX59" fmla="*/ 42261 w 1534903"/>
                <a:gd name="connsiteY59" fmla="*/ 326571 h 1262743"/>
                <a:gd name="connsiteX60" fmla="*/ 31376 w 1534903"/>
                <a:gd name="connsiteY60" fmla="*/ 370114 h 1262743"/>
                <a:gd name="connsiteX61" fmla="*/ 74918 w 1534903"/>
                <a:gd name="connsiteY61" fmla="*/ 489857 h 1262743"/>
                <a:gd name="connsiteX62" fmla="*/ 85804 w 1534903"/>
                <a:gd name="connsiteY62" fmla="*/ 446314 h 12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4903" h="1262743">
                  <a:moveTo>
                    <a:pt x="85804" y="446314"/>
                  </a:moveTo>
                  <a:cubicBezTo>
                    <a:pt x="89433" y="446314"/>
                    <a:pt x="92391" y="475527"/>
                    <a:pt x="96690" y="489857"/>
                  </a:cubicBezTo>
                  <a:cubicBezTo>
                    <a:pt x="114168" y="548118"/>
                    <a:pt x="141118" y="604030"/>
                    <a:pt x="151118" y="664028"/>
                  </a:cubicBezTo>
                  <a:cubicBezTo>
                    <a:pt x="154747" y="685800"/>
                    <a:pt x="159087" y="707465"/>
                    <a:pt x="162004" y="729343"/>
                  </a:cubicBezTo>
                  <a:cubicBezTo>
                    <a:pt x="166347" y="761913"/>
                    <a:pt x="167765" y="794858"/>
                    <a:pt x="172890" y="827314"/>
                  </a:cubicBezTo>
                  <a:cubicBezTo>
                    <a:pt x="178661" y="863865"/>
                    <a:pt x="172459" y="906568"/>
                    <a:pt x="194661" y="936171"/>
                  </a:cubicBezTo>
                  <a:lnTo>
                    <a:pt x="227318" y="979714"/>
                  </a:lnTo>
                  <a:cubicBezTo>
                    <a:pt x="246308" y="1055674"/>
                    <a:pt x="221171" y="998744"/>
                    <a:pt x="292633" y="1055914"/>
                  </a:cubicBezTo>
                  <a:cubicBezTo>
                    <a:pt x="312668" y="1071942"/>
                    <a:pt x="327203" y="1094096"/>
                    <a:pt x="347061" y="1110343"/>
                  </a:cubicBezTo>
                  <a:cubicBezTo>
                    <a:pt x="367312" y="1126912"/>
                    <a:pt x="390940" y="1138880"/>
                    <a:pt x="412376" y="1153885"/>
                  </a:cubicBezTo>
                  <a:cubicBezTo>
                    <a:pt x="533179" y="1238447"/>
                    <a:pt x="369998" y="1131483"/>
                    <a:pt x="510347" y="1219200"/>
                  </a:cubicBezTo>
                  <a:cubicBezTo>
                    <a:pt x="521441" y="1226134"/>
                    <a:pt x="530979" y="1235817"/>
                    <a:pt x="543004" y="1240971"/>
                  </a:cubicBezTo>
                  <a:cubicBezTo>
                    <a:pt x="556755" y="1246864"/>
                    <a:pt x="572162" y="1247747"/>
                    <a:pt x="586547" y="1251857"/>
                  </a:cubicBezTo>
                  <a:cubicBezTo>
                    <a:pt x="597580" y="1255009"/>
                    <a:pt x="608318" y="1259114"/>
                    <a:pt x="619204" y="1262743"/>
                  </a:cubicBezTo>
                  <a:cubicBezTo>
                    <a:pt x="749833" y="1259114"/>
                    <a:pt x="880777" y="1261631"/>
                    <a:pt x="1011090" y="1251857"/>
                  </a:cubicBezTo>
                  <a:cubicBezTo>
                    <a:pt x="1027272" y="1250643"/>
                    <a:pt x="1039439" y="1235783"/>
                    <a:pt x="1054633" y="1230085"/>
                  </a:cubicBezTo>
                  <a:cubicBezTo>
                    <a:pt x="1068641" y="1224832"/>
                    <a:pt x="1083662" y="1222828"/>
                    <a:pt x="1098176" y="1219200"/>
                  </a:cubicBezTo>
                  <a:cubicBezTo>
                    <a:pt x="1182713" y="1176931"/>
                    <a:pt x="1201184" y="1177199"/>
                    <a:pt x="1261461" y="1121228"/>
                  </a:cubicBezTo>
                  <a:cubicBezTo>
                    <a:pt x="1295305" y="1089802"/>
                    <a:pt x="1359433" y="1023257"/>
                    <a:pt x="1359433" y="1023257"/>
                  </a:cubicBezTo>
                  <a:cubicBezTo>
                    <a:pt x="1384833" y="972457"/>
                    <a:pt x="1417673" y="924739"/>
                    <a:pt x="1435633" y="870857"/>
                  </a:cubicBezTo>
                  <a:lnTo>
                    <a:pt x="1490061" y="707571"/>
                  </a:lnTo>
                  <a:cubicBezTo>
                    <a:pt x="1467499" y="245049"/>
                    <a:pt x="1534903" y="394480"/>
                    <a:pt x="1446518" y="217714"/>
                  </a:cubicBezTo>
                  <a:cubicBezTo>
                    <a:pt x="1442890" y="199571"/>
                    <a:pt x="1443289" y="180129"/>
                    <a:pt x="1435633" y="163285"/>
                  </a:cubicBezTo>
                  <a:cubicBezTo>
                    <a:pt x="1424806" y="139464"/>
                    <a:pt x="1410592" y="116473"/>
                    <a:pt x="1392090" y="97971"/>
                  </a:cubicBezTo>
                  <a:cubicBezTo>
                    <a:pt x="1365306" y="71187"/>
                    <a:pt x="1349048" y="49236"/>
                    <a:pt x="1315890" y="32657"/>
                  </a:cubicBezTo>
                  <a:cubicBezTo>
                    <a:pt x="1305627" y="27525"/>
                    <a:pt x="1293780" y="26291"/>
                    <a:pt x="1283233" y="21771"/>
                  </a:cubicBezTo>
                  <a:cubicBezTo>
                    <a:pt x="1268318" y="15379"/>
                    <a:pt x="1254204" y="7257"/>
                    <a:pt x="1239690" y="0"/>
                  </a:cubicBezTo>
                  <a:cubicBezTo>
                    <a:pt x="1192519" y="7257"/>
                    <a:pt x="1144477" y="10196"/>
                    <a:pt x="1098176" y="21771"/>
                  </a:cubicBezTo>
                  <a:cubicBezTo>
                    <a:pt x="1073294" y="27992"/>
                    <a:pt x="1054115" y="55465"/>
                    <a:pt x="1043747" y="76200"/>
                  </a:cubicBezTo>
                  <a:cubicBezTo>
                    <a:pt x="1038615" y="86463"/>
                    <a:pt x="1037993" y="98594"/>
                    <a:pt x="1032861" y="108857"/>
                  </a:cubicBezTo>
                  <a:cubicBezTo>
                    <a:pt x="1027010" y="120559"/>
                    <a:pt x="1018347" y="130628"/>
                    <a:pt x="1011090" y="141514"/>
                  </a:cubicBezTo>
                  <a:cubicBezTo>
                    <a:pt x="1007461" y="163285"/>
                    <a:pt x="1004992" y="185282"/>
                    <a:pt x="1000204" y="206828"/>
                  </a:cubicBezTo>
                  <a:cubicBezTo>
                    <a:pt x="995939" y="226022"/>
                    <a:pt x="971782" y="283327"/>
                    <a:pt x="967547" y="293914"/>
                  </a:cubicBezTo>
                  <a:cubicBezTo>
                    <a:pt x="963918" y="315685"/>
                    <a:pt x="961449" y="337682"/>
                    <a:pt x="956661" y="359228"/>
                  </a:cubicBezTo>
                  <a:cubicBezTo>
                    <a:pt x="952393" y="378433"/>
                    <a:pt x="928246" y="435710"/>
                    <a:pt x="924004" y="446314"/>
                  </a:cubicBezTo>
                  <a:cubicBezTo>
                    <a:pt x="914919" y="509908"/>
                    <a:pt x="914964" y="519652"/>
                    <a:pt x="902233" y="576943"/>
                  </a:cubicBezTo>
                  <a:cubicBezTo>
                    <a:pt x="898988" y="591547"/>
                    <a:pt x="897240" y="606734"/>
                    <a:pt x="891347" y="620485"/>
                  </a:cubicBezTo>
                  <a:cubicBezTo>
                    <a:pt x="886193" y="632510"/>
                    <a:pt x="876833" y="642257"/>
                    <a:pt x="869576" y="653143"/>
                  </a:cubicBezTo>
                  <a:cubicBezTo>
                    <a:pt x="863039" y="679290"/>
                    <a:pt x="860410" y="710549"/>
                    <a:pt x="836918" y="729343"/>
                  </a:cubicBezTo>
                  <a:cubicBezTo>
                    <a:pt x="827958" y="736511"/>
                    <a:pt x="815147" y="736600"/>
                    <a:pt x="804261" y="740228"/>
                  </a:cubicBezTo>
                  <a:cubicBezTo>
                    <a:pt x="793375" y="732971"/>
                    <a:pt x="781820" y="726630"/>
                    <a:pt x="771604" y="718457"/>
                  </a:cubicBezTo>
                  <a:cubicBezTo>
                    <a:pt x="749448" y="700732"/>
                    <a:pt x="744225" y="688273"/>
                    <a:pt x="728061" y="664028"/>
                  </a:cubicBezTo>
                  <a:cubicBezTo>
                    <a:pt x="701975" y="507505"/>
                    <a:pt x="730383" y="693042"/>
                    <a:pt x="706290" y="391885"/>
                  </a:cubicBezTo>
                  <a:cubicBezTo>
                    <a:pt x="700832" y="323667"/>
                    <a:pt x="698581" y="343136"/>
                    <a:pt x="684518" y="293914"/>
                  </a:cubicBezTo>
                  <a:cubicBezTo>
                    <a:pt x="680408" y="279529"/>
                    <a:pt x="680324" y="263752"/>
                    <a:pt x="673633" y="250371"/>
                  </a:cubicBezTo>
                  <a:cubicBezTo>
                    <a:pt x="669043" y="241191"/>
                    <a:pt x="659118" y="235857"/>
                    <a:pt x="651861" y="228600"/>
                  </a:cubicBezTo>
                  <a:cubicBezTo>
                    <a:pt x="648233" y="217714"/>
                    <a:pt x="649090" y="204057"/>
                    <a:pt x="640976" y="195943"/>
                  </a:cubicBezTo>
                  <a:cubicBezTo>
                    <a:pt x="622474" y="177441"/>
                    <a:pt x="594163" y="170903"/>
                    <a:pt x="575661" y="152400"/>
                  </a:cubicBezTo>
                  <a:cubicBezTo>
                    <a:pt x="568404" y="145143"/>
                    <a:pt x="562691" y="135908"/>
                    <a:pt x="553890" y="130628"/>
                  </a:cubicBezTo>
                  <a:cubicBezTo>
                    <a:pt x="544051" y="124724"/>
                    <a:pt x="532119" y="123371"/>
                    <a:pt x="521233" y="119743"/>
                  </a:cubicBezTo>
                  <a:cubicBezTo>
                    <a:pt x="510347" y="112486"/>
                    <a:pt x="500531" y="103285"/>
                    <a:pt x="488576" y="97971"/>
                  </a:cubicBezTo>
                  <a:cubicBezTo>
                    <a:pt x="467605" y="88650"/>
                    <a:pt x="423261" y="76200"/>
                    <a:pt x="423261" y="76200"/>
                  </a:cubicBezTo>
                  <a:cubicBezTo>
                    <a:pt x="390604" y="79828"/>
                    <a:pt x="357510" y="80641"/>
                    <a:pt x="325290" y="87085"/>
                  </a:cubicBezTo>
                  <a:cubicBezTo>
                    <a:pt x="302787" y="91586"/>
                    <a:pt x="281747" y="101600"/>
                    <a:pt x="259976" y="108857"/>
                  </a:cubicBezTo>
                  <a:lnTo>
                    <a:pt x="227318" y="119743"/>
                  </a:lnTo>
                  <a:cubicBezTo>
                    <a:pt x="182457" y="187036"/>
                    <a:pt x="232266" y="121392"/>
                    <a:pt x="172890" y="174171"/>
                  </a:cubicBezTo>
                  <a:cubicBezTo>
                    <a:pt x="149878" y="194626"/>
                    <a:pt x="129347" y="217714"/>
                    <a:pt x="107576" y="239485"/>
                  </a:cubicBezTo>
                  <a:lnTo>
                    <a:pt x="85804" y="261257"/>
                  </a:lnTo>
                  <a:cubicBezTo>
                    <a:pt x="78547" y="275771"/>
                    <a:pt x="73034" y="291298"/>
                    <a:pt x="64033" y="304800"/>
                  </a:cubicBezTo>
                  <a:cubicBezTo>
                    <a:pt x="58340" y="313339"/>
                    <a:pt x="46851" y="317391"/>
                    <a:pt x="42261" y="326571"/>
                  </a:cubicBezTo>
                  <a:cubicBezTo>
                    <a:pt x="35570" y="339952"/>
                    <a:pt x="35004" y="355600"/>
                    <a:pt x="31376" y="370114"/>
                  </a:cubicBezTo>
                  <a:cubicBezTo>
                    <a:pt x="46298" y="549189"/>
                    <a:pt x="0" y="504841"/>
                    <a:pt x="74918" y="489857"/>
                  </a:cubicBezTo>
                  <a:cubicBezTo>
                    <a:pt x="82034" y="488434"/>
                    <a:pt x="82175" y="446314"/>
                    <a:pt x="85804" y="44631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108931" y="4452273"/>
              <a:ext cx="1534903" cy="1262743"/>
            </a:xfrm>
            <a:custGeom>
              <a:avLst/>
              <a:gdLst>
                <a:gd name="connsiteX0" fmla="*/ 85804 w 1534903"/>
                <a:gd name="connsiteY0" fmla="*/ 446314 h 1262743"/>
                <a:gd name="connsiteX1" fmla="*/ 96690 w 1534903"/>
                <a:gd name="connsiteY1" fmla="*/ 489857 h 1262743"/>
                <a:gd name="connsiteX2" fmla="*/ 151118 w 1534903"/>
                <a:gd name="connsiteY2" fmla="*/ 664028 h 1262743"/>
                <a:gd name="connsiteX3" fmla="*/ 162004 w 1534903"/>
                <a:gd name="connsiteY3" fmla="*/ 729343 h 1262743"/>
                <a:gd name="connsiteX4" fmla="*/ 172890 w 1534903"/>
                <a:gd name="connsiteY4" fmla="*/ 827314 h 1262743"/>
                <a:gd name="connsiteX5" fmla="*/ 194661 w 1534903"/>
                <a:gd name="connsiteY5" fmla="*/ 936171 h 1262743"/>
                <a:gd name="connsiteX6" fmla="*/ 227318 w 1534903"/>
                <a:gd name="connsiteY6" fmla="*/ 979714 h 1262743"/>
                <a:gd name="connsiteX7" fmla="*/ 292633 w 1534903"/>
                <a:gd name="connsiteY7" fmla="*/ 1055914 h 1262743"/>
                <a:gd name="connsiteX8" fmla="*/ 347061 w 1534903"/>
                <a:gd name="connsiteY8" fmla="*/ 1110343 h 1262743"/>
                <a:gd name="connsiteX9" fmla="*/ 412376 w 1534903"/>
                <a:gd name="connsiteY9" fmla="*/ 1153885 h 1262743"/>
                <a:gd name="connsiteX10" fmla="*/ 510347 w 1534903"/>
                <a:gd name="connsiteY10" fmla="*/ 1219200 h 1262743"/>
                <a:gd name="connsiteX11" fmla="*/ 543004 w 1534903"/>
                <a:gd name="connsiteY11" fmla="*/ 1240971 h 1262743"/>
                <a:gd name="connsiteX12" fmla="*/ 586547 w 1534903"/>
                <a:gd name="connsiteY12" fmla="*/ 1251857 h 1262743"/>
                <a:gd name="connsiteX13" fmla="*/ 619204 w 1534903"/>
                <a:gd name="connsiteY13" fmla="*/ 1262743 h 1262743"/>
                <a:gd name="connsiteX14" fmla="*/ 1011090 w 1534903"/>
                <a:gd name="connsiteY14" fmla="*/ 1251857 h 1262743"/>
                <a:gd name="connsiteX15" fmla="*/ 1054633 w 1534903"/>
                <a:gd name="connsiteY15" fmla="*/ 1230085 h 1262743"/>
                <a:gd name="connsiteX16" fmla="*/ 1098176 w 1534903"/>
                <a:gd name="connsiteY16" fmla="*/ 1219200 h 1262743"/>
                <a:gd name="connsiteX17" fmla="*/ 1261461 w 1534903"/>
                <a:gd name="connsiteY17" fmla="*/ 1121228 h 1262743"/>
                <a:gd name="connsiteX18" fmla="*/ 1359433 w 1534903"/>
                <a:gd name="connsiteY18" fmla="*/ 1023257 h 1262743"/>
                <a:gd name="connsiteX19" fmla="*/ 1435633 w 1534903"/>
                <a:gd name="connsiteY19" fmla="*/ 870857 h 1262743"/>
                <a:gd name="connsiteX20" fmla="*/ 1490061 w 1534903"/>
                <a:gd name="connsiteY20" fmla="*/ 707571 h 1262743"/>
                <a:gd name="connsiteX21" fmla="*/ 1446518 w 1534903"/>
                <a:gd name="connsiteY21" fmla="*/ 217714 h 1262743"/>
                <a:gd name="connsiteX22" fmla="*/ 1435633 w 1534903"/>
                <a:gd name="connsiteY22" fmla="*/ 163285 h 1262743"/>
                <a:gd name="connsiteX23" fmla="*/ 1392090 w 1534903"/>
                <a:gd name="connsiteY23" fmla="*/ 97971 h 1262743"/>
                <a:gd name="connsiteX24" fmla="*/ 1315890 w 1534903"/>
                <a:gd name="connsiteY24" fmla="*/ 32657 h 1262743"/>
                <a:gd name="connsiteX25" fmla="*/ 1283233 w 1534903"/>
                <a:gd name="connsiteY25" fmla="*/ 21771 h 1262743"/>
                <a:gd name="connsiteX26" fmla="*/ 1239690 w 1534903"/>
                <a:gd name="connsiteY26" fmla="*/ 0 h 1262743"/>
                <a:gd name="connsiteX27" fmla="*/ 1098176 w 1534903"/>
                <a:gd name="connsiteY27" fmla="*/ 21771 h 1262743"/>
                <a:gd name="connsiteX28" fmla="*/ 1043747 w 1534903"/>
                <a:gd name="connsiteY28" fmla="*/ 76200 h 1262743"/>
                <a:gd name="connsiteX29" fmla="*/ 1032861 w 1534903"/>
                <a:gd name="connsiteY29" fmla="*/ 108857 h 1262743"/>
                <a:gd name="connsiteX30" fmla="*/ 1011090 w 1534903"/>
                <a:gd name="connsiteY30" fmla="*/ 141514 h 1262743"/>
                <a:gd name="connsiteX31" fmla="*/ 1000204 w 1534903"/>
                <a:gd name="connsiteY31" fmla="*/ 206828 h 1262743"/>
                <a:gd name="connsiteX32" fmla="*/ 967547 w 1534903"/>
                <a:gd name="connsiteY32" fmla="*/ 293914 h 1262743"/>
                <a:gd name="connsiteX33" fmla="*/ 956661 w 1534903"/>
                <a:gd name="connsiteY33" fmla="*/ 359228 h 1262743"/>
                <a:gd name="connsiteX34" fmla="*/ 924004 w 1534903"/>
                <a:gd name="connsiteY34" fmla="*/ 446314 h 1262743"/>
                <a:gd name="connsiteX35" fmla="*/ 902233 w 1534903"/>
                <a:gd name="connsiteY35" fmla="*/ 576943 h 1262743"/>
                <a:gd name="connsiteX36" fmla="*/ 891347 w 1534903"/>
                <a:gd name="connsiteY36" fmla="*/ 620485 h 1262743"/>
                <a:gd name="connsiteX37" fmla="*/ 869576 w 1534903"/>
                <a:gd name="connsiteY37" fmla="*/ 653143 h 1262743"/>
                <a:gd name="connsiteX38" fmla="*/ 836918 w 1534903"/>
                <a:gd name="connsiteY38" fmla="*/ 729343 h 1262743"/>
                <a:gd name="connsiteX39" fmla="*/ 804261 w 1534903"/>
                <a:gd name="connsiteY39" fmla="*/ 740228 h 1262743"/>
                <a:gd name="connsiteX40" fmla="*/ 771604 w 1534903"/>
                <a:gd name="connsiteY40" fmla="*/ 718457 h 1262743"/>
                <a:gd name="connsiteX41" fmla="*/ 728061 w 1534903"/>
                <a:gd name="connsiteY41" fmla="*/ 664028 h 1262743"/>
                <a:gd name="connsiteX42" fmla="*/ 706290 w 1534903"/>
                <a:gd name="connsiteY42" fmla="*/ 391885 h 1262743"/>
                <a:gd name="connsiteX43" fmla="*/ 684518 w 1534903"/>
                <a:gd name="connsiteY43" fmla="*/ 293914 h 1262743"/>
                <a:gd name="connsiteX44" fmla="*/ 673633 w 1534903"/>
                <a:gd name="connsiteY44" fmla="*/ 250371 h 1262743"/>
                <a:gd name="connsiteX45" fmla="*/ 651861 w 1534903"/>
                <a:gd name="connsiteY45" fmla="*/ 228600 h 1262743"/>
                <a:gd name="connsiteX46" fmla="*/ 640976 w 1534903"/>
                <a:gd name="connsiteY46" fmla="*/ 195943 h 1262743"/>
                <a:gd name="connsiteX47" fmla="*/ 575661 w 1534903"/>
                <a:gd name="connsiteY47" fmla="*/ 152400 h 1262743"/>
                <a:gd name="connsiteX48" fmla="*/ 553890 w 1534903"/>
                <a:gd name="connsiteY48" fmla="*/ 130628 h 1262743"/>
                <a:gd name="connsiteX49" fmla="*/ 521233 w 1534903"/>
                <a:gd name="connsiteY49" fmla="*/ 119743 h 1262743"/>
                <a:gd name="connsiteX50" fmla="*/ 488576 w 1534903"/>
                <a:gd name="connsiteY50" fmla="*/ 97971 h 1262743"/>
                <a:gd name="connsiteX51" fmla="*/ 423261 w 1534903"/>
                <a:gd name="connsiteY51" fmla="*/ 76200 h 1262743"/>
                <a:gd name="connsiteX52" fmla="*/ 325290 w 1534903"/>
                <a:gd name="connsiteY52" fmla="*/ 87085 h 1262743"/>
                <a:gd name="connsiteX53" fmla="*/ 259976 w 1534903"/>
                <a:gd name="connsiteY53" fmla="*/ 108857 h 1262743"/>
                <a:gd name="connsiteX54" fmla="*/ 227318 w 1534903"/>
                <a:gd name="connsiteY54" fmla="*/ 119743 h 1262743"/>
                <a:gd name="connsiteX55" fmla="*/ 172890 w 1534903"/>
                <a:gd name="connsiteY55" fmla="*/ 174171 h 1262743"/>
                <a:gd name="connsiteX56" fmla="*/ 107576 w 1534903"/>
                <a:gd name="connsiteY56" fmla="*/ 239485 h 1262743"/>
                <a:gd name="connsiteX57" fmla="*/ 85804 w 1534903"/>
                <a:gd name="connsiteY57" fmla="*/ 261257 h 1262743"/>
                <a:gd name="connsiteX58" fmla="*/ 64033 w 1534903"/>
                <a:gd name="connsiteY58" fmla="*/ 304800 h 1262743"/>
                <a:gd name="connsiteX59" fmla="*/ 42261 w 1534903"/>
                <a:gd name="connsiteY59" fmla="*/ 326571 h 1262743"/>
                <a:gd name="connsiteX60" fmla="*/ 31376 w 1534903"/>
                <a:gd name="connsiteY60" fmla="*/ 370114 h 1262743"/>
                <a:gd name="connsiteX61" fmla="*/ 74918 w 1534903"/>
                <a:gd name="connsiteY61" fmla="*/ 489857 h 1262743"/>
                <a:gd name="connsiteX62" fmla="*/ 85804 w 1534903"/>
                <a:gd name="connsiteY62" fmla="*/ 446314 h 126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34903" h="1262743">
                  <a:moveTo>
                    <a:pt x="85804" y="446314"/>
                  </a:moveTo>
                  <a:cubicBezTo>
                    <a:pt x="89433" y="446314"/>
                    <a:pt x="92391" y="475527"/>
                    <a:pt x="96690" y="489857"/>
                  </a:cubicBezTo>
                  <a:cubicBezTo>
                    <a:pt x="114168" y="548118"/>
                    <a:pt x="141118" y="604030"/>
                    <a:pt x="151118" y="664028"/>
                  </a:cubicBezTo>
                  <a:cubicBezTo>
                    <a:pt x="154747" y="685800"/>
                    <a:pt x="159087" y="707465"/>
                    <a:pt x="162004" y="729343"/>
                  </a:cubicBezTo>
                  <a:cubicBezTo>
                    <a:pt x="166347" y="761913"/>
                    <a:pt x="167765" y="794858"/>
                    <a:pt x="172890" y="827314"/>
                  </a:cubicBezTo>
                  <a:cubicBezTo>
                    <a:pt x="178661" y="863865"/>
                    <a:pt x="172459" y="906568"/>
                    <a:pt x="194661" y="936171"/>
                  </a:cubicBezTo>
                  <a:lnTo>
                    <a:pt x="227318" y="979714"/>
                  </a:lnTo>
                  <a:cubicBezTo>
                    <a:pt x="246308" y="1055674"/>
                    <a:pt x="221171" y="998744"/>
                    <a:pt x="292633" y="1055914"/>
                  </a:cubicBezTo>
                  <a:cubicBezTo>
                    <a:pt x="312668" y="1071942"/>
                    <a:pt x="327203" y="1094096"/>
                    <a:pt x="347061" y="1110343"/>
                  </a:cubicBezTo>
                  <a:cubicBezTo>
                    <a:pt x="367312" y="1126912"/>
                    <a:pt x="390940" y="1138880"/>
                    <a:pt x="412376" y="1153885"/>
                  </a:cubicBezTo>
                  <a:cubicBezTo>
                    <a:pt x="533179" y="1238447"/>
                    <a:pt x="369998" y="1131483"/>
                    <a:pt x="510347" y="1219200"/>
                  </a:cubicBezTo>
                  <a:cubicBezTo>
                    <a:pt x="521441" y="1226134"/>
                    <a:pt x="530979" y="1235817"/>
                    <a:pt x="543004" y="1240971"/>
                  </a:cubicBezTo>
                  <a:cubicBezTo>
                    <a:pt x="556755" y="1246864"/>
                    <a:pt x="572162" y="1247747"/>
                    <a:pt x="586547" y="1251857"/>
                  </a:cubicBezTo>
                  <a:cubicBezTo>
                    <a:pt x="597580" y="1255009"/>
                    <a:pt x="608318" y="1259114"/>
                    <a:pt x="619204" y="1262743"/>
                  </a:cubicBezTo>
                  <a:cubicBezTo>
                    <a:pt x="749833" y="1259114"/>
                    <a:pt x="880777" y="1261631"/>
                    <a:pt x="1011090" y="1251857"/>
                  </a:cubicBezTo>
                  <a:cubicBezTo>
                    <a:pt x="1027272" y="1250643"/>
                    <a:pt x="1039439" y="1235783"/>
                    <a:pt x="1054633" y="1230085"/>
                  </a:cubicBezTo>
                  <a:cubicBezTo>
                    <a:pt x="1068641" y="1224832"/>
                    <a:pt x="1083662" y="1222828"/>
                    <a:pt x="1098176" y="1219200"/>
                  </a:cubicBezTo>
                  <a:cubicBezTo>
                    <a:pt x="1182713" y="1176931"/>
                    <a:pt x="1201184" y="1177199"/>
                    <a:pt x="1261461" y="1121228"/>
                  </a:cubicBezTo>
                  <a:cubicBezTo>
                    <a:pt x="1295305" y="1089802"/>
                    <a:pt x="1359433" y="1023257"/>
                    <a:pt x="1359433" y="1023257"/>
                  </a:cubicBezTo>
                  <a:cubicBezTo>
                    <a:pt x="1384833" y="972457"/>
                    <a:pt x="1417673" y="924739"/>
                    <a:pt x="1435633" y="870857"/>
                  </a:cubicBezTo>
                  <a:lnTo>
                    <a:pt x="1490061" y="707571"/>
                  </a:lnTo>
                  <a:cubicBezTo>
                    <a:pt x="1467499" y="245049"/>
                    <a:pt x="1534903" y="394480"/>
                    <a:pt x="1446518" y="217714"/>
                  </a:cubicBezTo>
                  <a:cubicBezTo>
                    <a:pt x="1442890" y="199571"/>
                    <a:pt x="1443289" y="180129"/>
                    <a:pt x="1435633" y="163285"/>
                  </a:cubicBezTo>
                  <a:cubicBezTo>
                    <a:pt x="1424806" y="139464"/>
                    <a:pt x="1410592" y="116473"/>
                    <a:pt x="1392090" y="97971"/>
                  </a:cubicBezTo>
                  <a:cubicBezTo>
                    <a:pt x="1365306" y="71187"/>
                    <a:pt x="1349048" y="49236"/>
                    <a:pt x="1315890" y="32657"/>
                  </a:cubicBezTo>
                  <a:cubicBezTo>
                    <a:pt x="1305627" y="27525"/>
                    <a:pt x="1293780" y="26291"/>
                    <a:pt x="1283233" y="21771"/>
                  </a:cubicBezTo>
                  <a:cubicBezTo>
                    <a:pt x="1268318" y="15379"/>
                    <a:pt x="1254204" y="7257"/>
                    <a:pt x="1239690" y="0"/>
                  </a:cubicBezTo>
                  <a:cubicBezTo>
                    <a:pt x="1192519" y="7257"/>
                    <a:pt x="1144477" y="10196"/>
                    <a:pt x="1098176" y="21771"/>
                  </a:cubicBezTo>
                  <a:cubicBezTo>
                    <a:pt x="1073294" y="27992"/>
                    <a:pt x="1054115" y="55465"/>
                    <a:pt x="1043747" y="76200"/>
                  </a:cubicBezTo>
                  <a:cubicBezTo>
                    <a:pt x="1038615" y="86463"/>
                    <a:pt x="1037993" y="98594"/>
                    <a:pt x="1032861" y="108857"/>
                  </a:cubicBezTo>
                  <a:cubicBezTo>
                    <a:pt x="1027010" y="120559"/>
                    <a:pt x="1018347" y="130628"/>
                    <a:pt x="1011090" y="141514"/>
                  </a:cubicBezTo>
                  <a:cubicBezTo>
                    <a:pt x="1007461" y="163285"/>
                    <a:pt x="1004992" y="185282"/>
                    <a:pt x="1000204" y="206828"/>
                  </a:cubicBezTo>
                  <a:cubicBezTo>
                    <a:pt x="995939" y="226022"/>
                    <a:pt x="971782" y="283327"/>
                    <a:pt x="967547" y="293914"/>
                  </a:cubicBezTo>
                  <a:cubicBezTo>
                    <a:pt x="963918" y="315685"/>
                    <a:pt x="961449" y="337682"/>
                    <a:pt x="956661" y="359228"/>
                  </a:cubicBezTo>
                  <a:cubicBezTo>
                    <a:pt x="952393" y="378433"/>
                    <a:pt x="928246" y="435710"/>
                    <a:pt x="924004" y="446314"/>
                  </a:cubicBezTo>
                  <a:cubicBezTo>
                    <a:pt x="914919" y="509908"/>
                    <a:pt x="914964" y="519652"/>
                    <a:pt x="902233" y="576943"/>
                  </a:cubicBezTo>
                  <a:cubicBezTo>
                    <a:pt x="898988" y="591547"/>
                    <a:pt x="897240" y="606734"/>
                    <a:pt x="891347" y="620485"/>
                  </a:cubicBezTo>
                  <a:cubicBezTo>
                    <a:pt x="886193" y="632510"/>
                    <a:pt x="876833" y="642257"/>
                    <a:pt x="869576" y="653143"/>
                  </a:cubicBezTo>
                  <a:cubicBezTo>
                    <a:pt x="863039" y="679290"/>
                    <a:pt x="860410" y="710549"/>
                    <a:pt x="836918" y="729343"/>
                  </a:cubicBezTo>
                  <a:cubicBezTo>
                    <a:pt x="827958" y="736511"/>
                    <a:pt x="815147" y="736600"/>
                    <a:pt x="804261" y="740228"/>
                  </a:cubicBezTo>
                  <a:cubicBezTo>
                    <a:pt x="793375" y="732971"/>
                    <a:pt x="781820" y="726630"/>
                    <a:pt x="771604" y="718457"/>
                  </a:cubicBezTo>
                  <a:cubicBezTo>
                    <a:pt x="749448" y="700732"/>
                    <a:pt x="744225" y="688273"/>
                    <a:pt x="728061" y="664028"/>
                  </a:cubicBezTo>
                  <a:cubicBezTo>
                    <a:pt x="701975" y="507505"/>
                    <a:pt x="730383" y="693042"/>
                    <a:pt x="706290" y="391885"/>
                  </a:cubicBezTo>
                  <a:cubicBezTo>
                    <a:pt x="700832" y="323667"/>
                    <a:pt x="698581" y="343136"/>
                    <a:pt x="684518" y="293914"/>
                  </a:cubicBezTo>
                  <a:cubicBezTo>
                    <a:pt x="680408" y="279529"/>
                    <a:pt x="680324" y="263752"/>
                    <a:pt x="673633" y="250371"/>
                  </a:cubicBezTo>
                  <a:cubicBezTo>
                    <a:pt x="669043" y="241191"/>
                    <a:pt x="659118" y="235857"/>
                    <a:pt x="651861" y="228600"/>
                  </a:cubicBezTo>
                  <a:cubicBezTo>
                    <a:pt x="648233" y="217714"/>
                    <a:pt x="649090" y="204057"/>
                    <a:pt x="640976" y="195943"/>
                  </a:cubicBezTo>
                  <a:cubicBezTo>
                    <a:pt x="622474" y="177441"/>
                    <a:pt x="594163" y="170903"/>
                    <a:pt x="575661" y="152400"/>
                  </a:cubicBezTo>
                  <a:cubicBezTo>
                    <a:pt x="568404" y="145143"/>
                    <a:pt x="562691" y="135908"/>
                    <a:pt x="553890" y="130628"/>
                  </a:cubicBezTo>
                  <a:cubicBezTo>
                    <a:pt x="544051" y="124724"/>
                    <a:pt x="532119" y="123371"/>
                    <a:pt x="521233" y="119743"/>
                  </a:cubicBezTo>
                  <a:cubicBezTo>
                    <a:pt x="510347" y="112486"/>
                    <a:pt x="500531" y="103285"/>
                    <a:pt x="488576" y="97971"/>
                  </a:cubicBezTo>
                  <a:cubicBezTo>
                    <a:pt x="467605" y="88650"/>
                    <a:pt x="423261" y="76200"/>
                    <a:pt x="423261" y="76200"/>
                  </a:cubicBezTo>
                  <a:cubicBezTo>
                    <a:pt x="390604" y="79828"/>
                    <a:pt x="357510" y="80641"/>
                    <a:pt x="325290" y="87085"/>
                  </a:cubicBezTo>
                  <a:cubicBezTo>
                    <a:pt x="302787" y="91586"/>
                    <a:pt x="281747" y="101600"/>
                    <a:pt x="259976" y="108857"/>
                  </a:cubicBezTo>
                  <a:lnTo>
                    <a:pt x="227318" y="119743"/>
                  </a:lnTo>
                  <a:cubicBezTo>
                    <a:pt x="182457" y="187036"/>
                    <a:pt x="232266" y="121392"/>
                    <a:pt x="172890" y="174171"/>
                  </a:cubicBezTo>
                  <a:cubicBezTo>
                    <a:pt x="149878" y="194626"/>
                    <a:pt x="129347" y="217714"/>
                    <a:pt x="107576" y="239485"/>
                  </a:cubicBezTo>
                  <a:lnTo>
                    <a:pt x="85804" y="261257"/>
                  </a:lnTo>
                  <a:cubicBezTo>
                    <a:pt x="78547" y="275771"/>
                    <a:pt x="73034" y="291298"/>
                    <a:pt x="64033" y="304800"/>
                  </a:cubicBezTo>
                  <a:cubicBezTo>
                    <a:pt x="58340" y="313339"/>
                    <a:pt x="46851" y="317391"/>
                    <a:pt x="42261" y="326571"/>
                  </a:cubicBezTo>
                  <a:cubicBezTo>
                    <a:pt x="35570" y="339952"/>
                    <a:pt x="35004" y="355600"/>
                    <a:pt x="31376" y="370114"/>
                  </a:cubicBezTo>
                  <a:cubicBezTo>
                    <a:pt x="46298" y="549189"/>
                    <a:pt x="0" y="504841"/>
                    <a:pt x="74918" y="489857"/>
                  </a:cubicBezTo>
                  <a:cubicBezTo>
                    <a:pt x="82034" y="488434"/>
                    <a:pt x="82175" y="446314"/>
                    <a:pt x="85804" y="44631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8" name="Straight Arrow Connector 127"/>
          <p:cNvCxnSpPr/>
          <p:nvPr/>
        </p:nvCxnSpPr>
        <p:spPr>
          <a:xfrm rot="10800000">
            <a:off x="3738546" y="1927214"/>
            <a:ext cx="2214578" cy="158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9882214" y="1998652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9882214" y="2071678"/>
            <a:ext cx="285752" cy="1588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5400000">
            <a:off x="9882214" y="1857364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V="1">
            <a:off x="9883008" y="2213760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Down Arrow 133"/>
          <p:cNvSpPr/>
          <p:nvPr/>
        </p:nvSpPr>
        <p:spPr>
          <a:xfrm>
            <a:off x="8167702" y="142873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Down Arrow 134"/>
          <p:cNvSpPr/>
          <p:nvPr/>
        </p:nvSpPr>
        <p:spPr>
          <a:xfrm>
            <a:off x="8167702" y="607220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Down Arrow 139"/>
          <p:cNvSpPr/>
          <p:nvPr/>
        </p:nvSpPr>
        <p:spPr>
          <a:xfrm>
            <a:off x="3167042" y="142873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Down Arrow 140"/>
          <p:cNvSpPr/>
          <p:nvPr/>
        </p:nvSpPr>
        <p:spPr>
          <a:xfrm>
            <a:off x="3167042" y="607220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/>
          <p:cNvCxnSpPr/>
          <p:nvPr/>
        </p:nvCxnSpPr>
        <p:spPr>
          <a:xfrm rot="5400000">
            <a:off x="8417735" y="4749809"/>
            <a:ext cx="364333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rot="16200000" flipV="1">
            <a:off x="8338976" y="4686488"/>
            <a:ext cx="3642256" cy="1271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10800000">
            <a:off x="10025090" y="2857496"/>
            <a:ext cx="21431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75F9C3F1-28C2-5F7C-D017-B966B992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7086" y="29845"/>
            <a:ext cx="11396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8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5"/>
          <p:cNvGrpSpPr/>
          <p:nvPr/>
        </p:nvGrpSpPr>
        <p:grpSpPr>
          <a:xfrm>
            <a:off x="2024034" y="2000240"/>
            <a:ext cx="7643866" cy="3857652"/>
            <a:chOff x="714348" y="1857364"/>
            <a:chExt cx="7643866" cy="385765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714348" y="185736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14348" y="19288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14348" y="20002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14348" y="20716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14348" y="214311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14348" y="221296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14348" y="22844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14348" y="235584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14348" y="242886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14348" y="24987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14348" y="25701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14348" y="264318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14348" y="27146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14348" y="27860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14348" y="28574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14348" y="292893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14348" y="299878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14348" y="30702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14348" y="314166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14348" y="321468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14348" y="32845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14348" y="33559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14348" y="342900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14348" y="35004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714348" y="35718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14348" y="36433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14348" y="371475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14348" y="37846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14348" y="38560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14348" y="39274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14348" y="40005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14348" y="407035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14348" y="414179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14348" y="42148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14348" y="42862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14348" y="435769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14348" y="442913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714348" y="450057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714348" y="45704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714348" y="46418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14348" y="47132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14348" y="47863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714348" y="485617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714348" y="492761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14348" y="50006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14348" y="50720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14348" y="514351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14348" y="521495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14348" y="528638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14348" y="53562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14348" y="54276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14348" y="54991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714348" y="55721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714348" y="564199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14348" y="571342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9" name="Straight Connector 258"/>
          <p:cNvCxnSpPr/>
          <p:nvPr/>
        </p:nvCxnSpPr>
        <p:spPr>
          <a:xfrm>
            <a:off x="9882214" y="1998652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9882214" y="2071678"/>
            <a:ext cx="285752" cy="1588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rot="5400000">
            <a:off x="9882214" y="1857364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rot="16200000" flipV="1">
            <a:off x="9883008" y="2213760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Down Arrow 264"/>
          <p:cNvSpPr/>
          <p:nvPr/>
        </p:nvSpPr>
        <p:spPr>
          <a:xfrm>
            <a:off x="8167702" y="142873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Down Arrow 265"/>
          <p:cNvSpPr/>
          <p:nvPr/>
        </p:nvSpPr>
        <p:spPr>
          <a:xfrm>
            <a:off x="8167702" y="607220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Down Arrow 266"/>
          <p:cNvSpPr/>
          <p:nvPr/>
        </p:nvSpPr>
        <p:spPr>
          <a:xfrm>
            <a:off x="3167042" y="142873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Down Arrow 267"/>
          <p:cNvSpPr/>
          <p:nvPr/>
        </p:nvSpPr>
        <p:spPr>
          <a:xfrm>
            <a:off x="3167042" y="607220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Title 2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Indkommende bølge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B9279-E8C9-2C20-7723-591DD95D5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7086" y="29845"/>
            <a:ext cx="11396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100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a-DK" dirty="0"/>
                  <a:t>Spredt bølge: </a:t>
                </a:r>
                <a14:m>
                  <m:oMath xmlns:m="http://schemas.openxmlformats.org/officeDocument/2006/math">
                    <m:r>
                      <a:rPr lang="da-DK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da-DK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a-DK" dirty="0"/>
                  <a:t> grader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3"/>
          <p:cNvGrpSpPr/>
          <p:nvPr/>
        </p:nvGrpSpPr>
        <p:grpSpPr>
          <a:xfrm rot="-240000">
            <a:off x="2077835" y="2000240"/>
            <a:ext cx="7643866" cy="3857652"/>
            <a:chOff x="714348" y="1857364"/>
            <a:chExt cx="7643866" cy="3857652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714348" y="185736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714348" y="19288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14348" y="20002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14348" y="20716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14348" y="214311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714348" y="221296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14348" y="22844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714348" y="235584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14348" y="242886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714348" y="24987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14348" y="25701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714348" y="264318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714348" y="27146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714348" y="27860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714348" y="28574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14348" y="292893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714348" y="299878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714348" y="30702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714348" y="314166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714348" y="321468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714348" y="32845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714348" y="33559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714348" y="342900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714348" y="35004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714348" y="35718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14348" y="36433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14348" y="371475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14348" y="37846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714348" y="38560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14348" y="39274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714348" y="40005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14348" y="407035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714348" y="414179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14348" y="42148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714348" y="42862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14348" y="435769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714348" y="442913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14348" y="450057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714348" y="45704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14348" y="46418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714348" y="47132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14348" y="47863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714348" y="485617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14348" y="492761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714348" y="50006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14348" y="50720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714348" y="514351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714348" y="521495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714348" y="528638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714348" y="53562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714348" y="54276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714348" y="54991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714348" y="55721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714348" y="564199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714348" y="571342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6" name="Down Arrow 135"/>
          <p:cNvSpPr/>
          <p:nvPr/>
        </p:nvSpPr>
        <p:spPr>
          <a:xfrm rot="-240000">
            <a:off x="5706658" y="600076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Down Arrow 136"/>
          <p:cNvSpPr/>
          <p:nvPr/>
        </p:nvSpPr>
        <p:spPr>
          <a:xfrm rot="-240000">
            <a:off x="5420906" y="1416799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BAF852-6431-B3BF-09BC-6ED98355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7086" y="29845"/>
            <a:ext cx="11396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50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Overplot indkommende og spredt bølge</a:t>
            </a:r>
            <a:endParaRPr lang="en-US" dirty="0"/>
          </a:p>
        </p:txBody>
      </p:sp>
      <p:grpSp>
        <p:nvGrpSpPr>
          <p:cNvPr id="2" name="Group 135"/>
          <p:cNvGrpSpPr/>
          <p:nvPr/>
        </p:nvGrpSpPr>
        <p:grpSpPr>
          <a:xfrm>
            <a:off x="2077835" y="2000240"/>
            <a:ext cx="7643866" cy="3857652"/>
            <a:chOff x="714348" y="1857364"/>
            <a:chExt cx="7643866" cy="385765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714348" y="185736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14348" y="19288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14348" y="20002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14348" y="20716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14348" y="214311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14348" y="221296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14348" y="22844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14348" y="235584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14348" y="242886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14348" y="24987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14348" y="25701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14348" y="264318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14348" y="27146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14348" y="27860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14348" y="28574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14348" y="292893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14348" y="299878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14348" y="30702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14348" y="314166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14348" y="321468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14348" y="32845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14348" y="33559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14348" y="342900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14348" y="35004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714348" y="35718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14348" y="36433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14348" y="371475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14348" y="37846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14348" y="38560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14348" y="39274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14348" y="40005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14348" y="407035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14348" y="414179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14348" y="42148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14348" y="42862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14348" y="435769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14348" y="442913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714348" y="450057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714348" y="45704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714348" y="46418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14348" y="47132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14348" y="47863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714348" y="485617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714348" y="492761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14348" y="50006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14348" y="50720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14348" y="514351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14348" y="521495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14348" y="528638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14348" y="53562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14348" y="54276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14348" y="54991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714348" y="55721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714348" y="564199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14348" y="571342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193"/>
          <p:cNvGrpSpPr/>
          <p:nvPr/>
        </p:nvGrpSpPr>
        <p:grpSpPr>
          <a:xfrm rot="-240000">
            <a:off x="2077835" y="2000240"/>
            <a:ext cx="7643866" cy="3857652"/>
            <a:chOff x="714348" y="1857364"/>
            <a:chExt cx="7643866" cy="3857652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714348" y="185736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714348" y="19288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14348" y="20002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14348" y="20716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14348" y="214311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714348" y="221296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14348" y="22844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714348" y="235584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14348" y="242886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714348" y="24987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14348" y="25701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714348" y="264318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714348" y="27146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714348" y="27860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714348" y="28574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14348" y="292893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714348" y="299878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714348" y="30702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714348" y="314166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714348" y="321468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714348" y="32845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714348" y="33559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714348" y="342900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714348" y="35004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714348" y="35718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714348" y="36433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714348" y="371475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714348" y="378460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714348" y="38560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714348" y="392747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714348" y="400050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14348" y="407035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714348" y="414179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14348" y="421481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714348" y="428625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714348" y="435769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714348" y="442913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714348" y="450057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714348" y="457042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14348" y="464185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714348" y="471329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714348" y="478632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714348" y="485617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714348" y="492761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714348" y="500063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14348" y="507207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714348" y="5143512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714348" y="521495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714348" y="528638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714348" y="535623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714348" y="5427676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714348" y="5499114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714348" y="557214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714348" y="5641990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714348" y="5713428"/>
              <a:ext cx="7643866" cy="15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Down Arrow 137"/>
          <p:cNvSpPr/>
          <p:nvPr/>
        </p:nvSpPr>
        <p:spPr>
          <a:xfrm rot="-240000">
            <a:off x="5706658" y="600076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Down Arrow 138"/>
          <p:cNvSpPr/>
          <p:nvPr/>
        </p:nvSpPr>
        <p:spPr>
          <a:xfrm rot="-240000">
            <a:off x="5420906" y="1416799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4137975" y="3311982"/>
            <a:ext cx="511629" cy="402771"/>
          </a:xfrm>
          <a:custGeom>
            <a:avLst/>
            <a:gdLst>
              <a:gd name="connsiteX0" fmla="*/ 21772 w 511629"/>
              <a:gd name="connsiteY0" fmla="*/ 65314 h 402771"/>
              <a:gd name="connsiteX1" fmla="*/ 32657 w 511629"/>
              <a:gd name="connsiteY1" fmla="*/ 32657 h 402771"/>
              <a:gd name="connsiteX2" fmla="*/ 76200 w 511629"/>
              <a:gd name="connsiteY2" fmla="*/ 21771 h 402771"/>
              <a:gd name="connsiteX3" fmla="*/ 185057 w 511629"/>
              <a:gd name="connsiteY3" fmla="*/ 0 h 402771"/>
              <a:gd name="connsiteX4" fmla="*/ 381000 w 511629"/>
              <a:gd name="connsiteY4" fmla="*/ 10885 h 402771"/>
              <a:gd name="connsiteX5" fmla="*/ 413657 w 511629"/>
              <a:gd name="connsiteY5" fmla="*/ 21771 h 402771"/>
              <a:gd name="connsiteX6" fmla="*/ 435429 w 511629"/>
              <a:gd name="connsiteY6" fmla="*/ 54428 h 402771"/>
              <a:gd name="connsiteX7" fmla="*/ 457200 w 511629"/>
              <a:gd name="connsiteY7" fmla="*/ 76200 h 402771"/>
              <a:gd name="connsiteX8" fmla="*/ 468086 w 511629"/>
              <a:gd name="connsiteY8" fmla="*/ 119742 h 402771"/>
              <a:gd name="connsiteX9" fmla="*/ 511629 w 511629"/>
              <a:gd name="connsiteY9" fmla="*/ 185057 h 402771"/>
              <a:gd name="connsiteX10" fmla="*/ 500743 w 511629"/>
              <a:gd name="connsiteY10" fmla="*/ 359228 h 402771"/>
              <a:gd name="connsiteX11" fmla="*/ 489857 w 511629"/>
              <a:gd name="connsiteY11" fmla="*/ 391885 h 402771"/>
              <a:gd name="connsiteX12" fmla="*/ 457200 w 511629"/>
              <a:gd name="connsiteY12" fmla="*/ 402771 h 402771"/>
              <a:gd name="connsiteX13" fmla="*/ 402772 w 511629"/>
              <a:gd name="connsiteY13" fmla="*/ 391885 h 402771"/>
              <a:gd name="connsiteX14" fmla="*/ 370114 w 511629"/>
              <a:gd name="connsiteY14" fmla="*/ 381000 h 402771"/>
              <a:gd name="connsiteX15" fmla="*/ 326572 w 511629"/>
              <a:gd name="connsiteY15" fmla="*/ 315685 h 402771"/>
              <a:gd name="connsiteX16" fmla="*/ 304800 w 511629"/>
              <a:gd name="connsiteY16" fmla="*/ 283028 h 402771"/>
              <a:gd name="connsiteX17" fmla="*/ 293914 w 511629"/>
              <a:gd name="connsiteY17" fmla="*/ 239485 h 402771"/>
              <a:gd name="connsiteX18" fmla="*/ 261257 w 511629"/>
              <a:gd name="connsiteY18" fmla="*/ 185057 h 402771"/>
              <a:gd name="connsiteX19" fmla="*/ 228600 w 511629"/>
              <a:gd name="connsiteY19" fmla="*/ 174171 h 402771"/>
              <a:gd name="connsiteX20" fmla="*/ 195943 w 511629"/>
              <a:gd name="connsiteY20" fmla="*/ 185057 h 402771"/>
              <a:gd name="connsiteX21" fmla="*/ 174172 w 511629"/>
              <a:gd name="connsiteY21" fmla="*/ 217714 h 402771"/>
              <a:gd name="connsiteX22" fmla="*/ 152400 w 511629"/>
              <a:gd name="connsiteY22" fmla="*/ 239485 h 402771"/>
              <a:gd name="connsiteX23" fmla="*/ 119743 w 511629"/>
              <a:gd name="connsiteY23" fmla="*/ 315685 h 402771"/>
              <a:gd name="connsiteX24" fmla="*/ 108857 w 511629"/>
              <a:gd name="connsiteY24" fmla="*/ 348342 h 402771"/>
              <a:gd name="connsiteX25" fmla="*/ 76200 w 511629"/>
              <a:gd name="connsiteY25" fmla="*/ 359228 h 402771"/>
              <a:gd name="connsiteX26" fmla="*/ 43543 w 511629"/>
              <a:gd name="connsiteY26" fmla="*/ 348342 h 402771"/>
              <a:gd name="connsiteX27" fmla="*/ 0 w 511629"/>
              <a:gd name="connsiteY27" fmla="*/ 283028 h 402771"/>
              <a:gd name="connsiteX28" fmla="*/ 21772 w 511629"/>
              <a:gd name="connsiteY28" fmla="*/ 653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629" h="402771">
                <a:moveTo>
                  <a:pt x="21772" y="65314"/>
                </a:moveTo>
                <a:cubicBezTo>
                  <a:pt x="27215" y="23585"/>
                  <a:pt x="23697" y="39825"/>
                  <a:pt x="32657" y="32657"/>
                </a:cubicBezTo>
                <a:cubicBezTo>
                  <a:pt x="44340" y="23311"/>
                  <a:pt x="61815" y="25881"/>
                  <a:pt x="76200" y="21771"/>
                </a:cubicBezTo>
                <a:cubicBezTo>
                  <a:pt x="152196" y="57"/>
                  <a:pt x="55017" y="18576"/>
                  <a:pt x="185057" y="0"/>
                </a:cubicBezTo>
                <a:cubicBezTo>
                  <a:pt x="250371" y="3628"/>
                  <a:pt x="315880" y="4683"/>
                  <a:pt x="381000" y="10885"/>
                </a:cubicBezTo>
                <a:cubicBezTo>
                  <a:pt x="392423" y="11973"/>
                  <a:pt x="404697" y="14603"/>
                  <a:pt x="413657" y="21771"/>
                </a:cubicBezTo>
                <a:cubicBezTo>
                  <a:pt x="423873" y="29944"/>
                  <a:pt x="427256" y="44212"/>
                  <a:pt x="435429" y="54428"/>
                </a:cubicBezTo>
                <a:cubicBezTo>
                  <a:pt x="441840" y="62442"/>
                  <a:pt x="449943" y="68943"/>
                  <a:pt x="457200" y="76200"/>
                </a:cubicBezTo>
                <a:cubicBezTo>
                  <a:pt x="460829" y="90714"/>
                  <a:pt x="461395" y="106361"/>
                  <a:pt x="468086" y="119742"/>
                </a:cubicBezTo>
                <a:cubicBezTo>
                  <a:pt x="479788" y="143146"/>
                  <a:pt x="511629" y="185057"/>
                  <a:pt x="511629" y="185057"/>
                </a:cubicBezTo>
                <a:cubicBezTo>
                  <a:pt x="508000" y="243114"/>
                  <a:pt x="506833" y="301377"/>
                  <a:pt x="500743" y="359228"/>
                </a:cubicBezTo>
                <a:cubicBezTo>
                  <a:pt x="499542" y="370639"/>
                  <a:pt x="497971" y="383771"/>
                  <a:pt x="489857" y="391885"/>
                </a:cubicBezTo>
                <a:cubicBezTo>
                  <a:pt x="481743" y="399999"/>
                  <a:pt x="468086" y="399142"/>
                  <a:pt x="457200" y="402771"/>
                </a:cubicBezTo>
                <a:cubicBezTo>
                  <a:pt x="439057" y="399142"/>
                  <a:pt x="420722" y="396372"/>
                  <a:pt x="402772" y="391885"/>
                </a:cubicBezTo>
                <a:cubicBezTo>
                  <a:pt x="391640" y="389102"/>
                  <a:pt x="378228" y="389114"/>
                  <a:pt x="370114" y="381000"/>
                </a:cubicBezTo>
                <a:cubicBezTo>
                  <a:pt x="351612" y="362498"/>
                  <a:pt x="341086" y="337457"/>
                  <a:pt x="326572" y="315685"/>
                </a:cubicBezTo>
                <a:lnTo>
                  <a:pt x="304800" y="283028"/>
                </a:lnTo>
                <a:cubicBezTo>
                  <a:pt x="301171" y="268514"/>
                  <a:pt x="298024" y="253870"/>
                  <a:pt x="293914" y="239485"/>
                </a:cubicBezTo>
                <a:cubicBezTo>
                  <a:pt x="286827" y="214682"/>
                  <a:pt x="284843" y="199208"/>
                  <a:pt x="261257" y="185057"/>
                </a:cubicBezTo>
                <a:cubicBezTo>
                  <a:pt x="251418" y="179153"/>
                  <a:pt x="239486" y="177800"/>
                  <a:pt x="228600" y="174171"/>
                </a:cubicBezTo>
                <a:cubicBezTo>
                  <a:pt x="217714" y="177800"/>
                  <a:pt x="204903" y="177889"/>
                  <a:pt x="195943" y="185057"/>
                </a:cubicBezTo>
                <a:cubicBezTo>
                  <a:pt x="185727" y="193230"/>
                  <a:pt x="182345" y="207498"/>
                  <a:pt x="174172" y="217714"/>
                </a:cubicBezTo>
                <a:cubicBezTo>
                  <a:pt x="167761" y="225728"/>
                  <a:pt x="159657" y="232228"/>
                  <a:pt x="152400" y="239485"/>
                </a:cubicBezTo>
                <a:cubicBezTo>
                  <a:pt x="129744" y="330106"/>
                  <a:pt x="157330" y="240510"/>
                  <a:pt x="119743" y="315685"/>
                </a:cubicBezTo>
                <a:cubicBezTo>
                  <a:pt x="114611" y="325948"/>
                  <a:pt x="116971" y="340228"/>
                  <a:pt x="108857" y="348342"/>
                </a:cubicBezTo>
                <a:cubicBezTo>
                  <a:pt x="100743" y="356456"/>
                  <a:pt x="87086" y="355599"/>
                  <a:pt x="76200" y="359228"/>
                </a:cubicBezTo>
                <a:cubicBezTo>
                  <a:pt x="65314" y="355599"/>
                  <a:pt x="53090" y="354707"/>
                  <a:pt x="43543" y="348342"/>
                </a:cubicBezTo>
                <a:cubicBezTo>
                  <a:pt x="8597" y="325044"/>
                  <a:pt x="11413" y="317266"/>
                  <a:pt x="0" y="283028"/>
                </a:cubicBezTo>
                <a:cubicBezTo>
                  <a:pt x="12470" y="83506"/>
                  <a:pt x="16329" y="107043"/>
                  <a:pt x="21772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2220712" y="3740610"/>
            <a:ext cx="511629" cy="402771"/>
          </a:xfrm>
          <a:custGeom>
            <a:avLst/>
            <a:gdLst>
              <a:gd name="connsiteX0" fmla="*/ 21772 w 511629"/>
              <a:gd name="connsiteY0" fmla="*/ 65314 h 402771"/>
              <a:gd name="connsiteX1" fmla="*/ 32657 w 511629"/>
              <a:gd name="connsiteY1" fmla="*/ 32657 h 402771"/>
              <a:gd name="connsiteX2" fmla="*/ 76200 w 511629"/>
              <a:gd name="connsiteY2" fmla="*/ 21771 h 402771"/>
              <a:gd name="connsiteX3" fmla="*/ 185057 w 511629"/>
              <a:gd name="connsiteY3" fmla="*/ 0 h 402771"/>
              <a:gd name="connsiteX4" fmla="*/ 381000 w 511629"/>
              <a:gd name="connsiteY4" fmla="*/ 10885 h 402771"/>
              <a:gd name="connsiteX5" fmla="*/ 413657 w 511629"/>
              <a:gd name="connsiteY5" fmla="*/ 21771 h 402771"/>
              <a:gd name="connsiteX6" fmla="*/ 435429 w 511629"/>
              <a:gd name="connsiteY6" fmla="*/ 54428 h 402771"/>
              <a:gd name="connsiteX7" fmla="*/ 457200 w 511629"/>
              <a:gd name="connsiteY7" fmla="*/ 76200 h 402771"/>
              <a:gd name="connsiteX8" fmla="*/ 468086 w 511629"/>
              <a:gd name="connsiteY8" fmla="*/ 119742 h 402771"/>
              <a:gd name="connsiteX9" fmla="*/ 511629 w 511629"/>
              <a:gd name="connsiteY9" fmla="*/ 185057 h 402771"/>
              <a:gd name="connsiteX10" fmla="*/ 500743 w 511629"/>
              <a:gd name="connsiteY10" fmla="*/ 359228 h 402771"/>
              <a:gd name="connsiteX11" fmla="*/ 489857 w 511629"/>
              <a:gd name="connsiteY11" fmla="*/ 391885 h 402771"/>
              <a:gd name="connsiteX12" fmla="*/ 457200 w 511629"/>
              <a:gd name="connsiteY12" fmla="*/ 402771 h 402771"/>
              <a:gd name="connsiteX13" fmla="*/ 402772 w 511629"/>
              <a:gd name="connsiteY13" fmla="*/ 391885 h 402771"/>
              <a:gd name="connsiteX14" fmla="*/ 370114 w 511629"/>
              <a:gd name="connsiteY14" fmla="*/ 381000 h 402771"/>
              <a:gd name="connsiteX15" fmla="*/ 326572 w 511629"/>
              <a:gd name="connsiteY15" fmla="*/ 315685 h 402771"/>
              <a:gd name="connsiteX16" fmla="*/ 304800 w 511629"/>
              <a:gd name="connsiteY16" fmla="*/ 283028 h 402771"/>
              <a:gd name="connsiteX17" fmla="*/ 293914 w 511629"/>
              <a:gd name="connsiteY17" fmla="*/ 239485 h 402771"/>
              <a:gd name="connsiteX18" fmla="*/ 261257 w 511629"/>
              <a:gd name="connsiteY18" fmla="*/ 185057 h 402771"/>
              <a:gd name="connsiteX19" fmla="*/ 228600 w 511629"/>
              <a:gd name="connsiteY19" fmla="*/ 174171 h 402771"/>
              <a:gd name="connsiteX20" fmla="*/ 195943 w 511629"/>
              <a:gd name="connsiteY20" fmla="*/ 185057 h 402771"/>
              <a:gd name="connsiteX21" fmla="*/ 174172 w 511629"/>
              <a:gd name="connsiteY21" fmla="*/ 217714 h 402771"/>
              <a:gd name="connsiteX22" fmla="*/ 152400 w 511629"/>
              <a:gd name="connsiteY22" fmla="*/ 239485 h 402771"/>
              <a:gd name="connsiteX23" fmla="*/ 119743 w 511629"/>
              <a:gd name="connsiteY23" fmla="*/ 315685 h 402771"/>
              <a:gd name="connsiteX24" fmla="*/ 108857 w 511629"/>
              <a:gd name="connsiteY24" fmla="*/ 348342 h 402771"/>
              <a:gd name="connsiteX25" fmla="*/ 76200 w 511629"/>
              <a:gd name="connsiteY25" fmla="*/ 359228 h 402771"/>
              <a:gd name="connsiteX26" fmla="*/ 43543 w 511629"/>
              <a:gd name="connsiteY26" fmla="*/ 348342 h 402771"/>
              <a:gd name="connsiteX27" fmla="*/ 0 w 511629"/>
              <a:gd name="connsiteY27" fmla="*/ 283028 h 402771"/>
              <a:gd name="connsiteX28" fmla="*/ 21772 w 511629"/>
              <a:gd name="connsiteY28" fmla="*/ 653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629" h="402771">
                <a:moveTo>
                  <a:pt x="21772" y="65314"/>
                </a:moveTo>
                <a:cubicBezTo>
                  <a:pt x="27215" y="23585"/>
                  <a:pt x="23697" y="39825"/>
                  <a:pt x="32657" y="32657"/>
                </a:cubicBezTo>
                <a:cubicBezTo>
                  <a:pt x="44340" y="23311"/>
                  <a:pt x="61815" y="25881"/>
                  <a:pt x="76200" y="21771"/>
                </a:cubicBezTo>
                <a:cubicBezTo>
                  <a:pt x="152196" y="57"/>
                  <a:pt x="55017" y="18576"/>
                  <a:pt x="185057" y="0"/>
                </a:cubicBezTo>
                <a:cubicBezTo>
                  <a:pt x="250371" y="3628"/>
                  <a:pt x="315880" y="4683"/>
                  <a:pt x="381000" y="10885"/>
                </a:cubicBezTo>
                <a:cubicBezTo>
                  <a:pt x="392423" y="11973"/>
                  <a:pt x="404697" y="14603"/>
                  <a:pt x="413657" y="21771"/>
                </a:cubicBezTo>
                <a:cubicBezTo>
                  <a:pt x="423873" y="29944"/>
                  <a:pt x="427256" y="44212"/>
                  <a:pt x="435429" y="54428"/>
                </a:cubicBezTo>
                <a:cubicBezTo>
                  <a:pt x="441840" y="62442"/>
                  <a:pt x="449943" y="68943"/>
                  <a:pt x="457200" y="76200"/>
                </a:cubicBezTo>
                <a:cubicBezTo>
                  <a:pt x="460829" y="90714"/>
                  <a:pt x="461395" y="106361"/>
                  <a:pt x="468086" y="119742"/>
                </a:cubicBezTo>
                <a:cubicBezTo>
                  <a:pt x="479788" y="143146"/>
                  <a:pt x="511629" y="185057"/>
                  <a:pt x="511629" y="185057"/>
                </a:cubicBezTo>
                <a:cubicBezTo>
                  <a:pt x="508000" y="243114"/>
                  <a:pt x="506833" y="301377"/>
                  <a:pt x="500743" y="359228"/>
                </a:cubicBezTo>
                <a:cubicBezTo>
                  <a:pt x="499542" y="370639"/>
                  <a:pt x="497971" y="383771"/>
                  <a:pt x="489857" y="391885"/>
                </a:cubicBezTo>
                <a:cubicBezTo>
                  <a:pt x="481743" y="399999"/>
                  <a:pt x="468086" y="399142"/>
                  <a:pt x="457200" y="402771"/>
                </a:cubicBezTo>
                <a:cubicBezTo>
                  <a:pt x="439057" y="399142"/>
                  <a:pt x="420722" y="396372"/>
                  <a:pt x="402772" y="391885"/>
                </a:cubicBezTo>
                <a:cubicBezTo>
                  <a:pt x="391640" y="389102"/>
                  <a:pt x="378228" y="389114"/>
                  <a:pt x="370114" y="381000"/>
                </a:cubicBezTo>
                <a:cubicBezTo>
                  <a:pt x="351612" y="362498"/>
                  <a:pt x="341086" y="337457"/>
                  <a:pt x="326572" y="315685"/>
                </a:cubicBezTo>
                <a:lnTo>
                  <a:pt x="304800" y="283028"/>
                </a:lnTo>
                <a:cubicBezTo>
                  <a:pt x="301171" y="268514"/>
                  <a:pt x="298024" y="253870"/>
                  <a:pt x="293914" y="239485"/>
                </a:cubicBezTo>
                <a:cubicBezTo>
                  <a:pt x="286827" y="214682"/>
                  <a:pt x="284843" y="199208"/>
                  <a:pt x="261257" y="185057"/>
                </a:cubicBezTo>
                <a:cubicBezTo>
                  <a:pt x="251418" y="179153"/>
                  <a:pt x="239486" y="177800"/>
                  <a:pt x="228600" y="174171"/>
                </a:cubicBezTo>
                <a:cubicBezTo>
                  <a:pt x="217714" y="177800"/>
                  <a:pt x="204903" y="177889"/>
                  <a:pt x="195943" y="185057"/>
                </a:cubicBezTo>
                <a:cubicBezTo>
                  <a:pt x="185727" y="193230"/>
                  <a:pt x="182345" y="207498"/>
                  <a:pt x="174172" y="217714"/>
                </a:cubicBezTo>
                <a:cubicBezTo>
                  <a:pt x="167761" y="225728"/>
                  <a:pt x="159657" y="232228"/>
                  <a:pt x="152400" y="239485"/>
                </a:cubicBezTo>
                <a:cubicBezTo>
                  <a:pt x="129744" y="330106"/>
                  <a:pt x="157330" y="240510"/>
                  <a:pt x="119743" y="315685"/>
                </a:cubicBezTo>
                <a:cubicBezTo>
                  <a:pt x="114611" y="325948"/>
                  <a:pt x="116971" y="340228"/>
                  <a:pt x="108857" y="348342"/>
                </a:cubicBezTo>
                <a:cubicBezTo>
                  <a:pt x="100743" y="356456"/>
                  <a:pt x="87086" y="355599"/>
                  <a:pt x="76200" y="359228"/>
                </a:cubicBezTo>
                <a:cubicBezTo>
                  <a:pt x="65314" y="355599"/>
                  <a:pt x="53090" y="354707"/>
                  <a:pt x="43543" y="348342"/>
                </a:cubicBezTo>
                <a:cubicBezTo>
                  <a:pt x="8597" y="325044"/>
                  <a:pt x="11413" y="317266"/>
                  <a:pt x="0" y="283028"/>
                </a:cubicBezTo>
                <a:cubicBezTo>
                  <a:pt x="12470" y="83506"/>
                  <a:pt x="16329" y="107043"/>
                  <a:pt x="21772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3149406" y="4526428"/>
            <a:ext cx="511629" cy="402771"/>
          </a:xfrm>
          <a:custGeom>
            <a:avLst/>
            <a:gdLst>
              <a:gd name="connsiteX0" fmla="*/ 21772 w 511629"/>
              <a:gd name="connsiteY0" fmla="*/ 65314 h 402771"/>
              <a:gd name="connsiteX1" fmla="*/ 32657 w 511629"/>
              <a:gd name="connsiteY1" fmla="*/ 32657 h 402771"/>
              <a:gd name="connsiteX2" fmla="*/ 76200 w 511629"/>
              <a:gd name="connsiteY2" fmla="*/ 21771 h 402771"/>
              <a:gd name="connsiteX3" fmla="*/ 185057 w 511629"/>
              <a:gd name="connsiteY3" fmla="*/ 0 h 402771"/>
              <a:gd name="connsiteX4" fmla="*/ 381000 w 511629"/>
              <a:gd name="connsiteY4" fmla="*/ 10885 h 402771"/>
              <a:gd name="connsiteX5" fmla="*/ 413657 w 511629"/>
              <a:gd name="connsiteY5" fmla="*/ 21771 h 402771"/>
              <a:gd name="connsiteX6" fmla="*/ 435429 w 511629"/>
              <a:gd name="connsiteY6" fmla="*/ 54428 h 402771"/>
              <a:gd name="connsiteX7" fmla="*/ 457200 w 511629"/>
              <a:gd name="connsiteY7" fmla="*/ 76200 h 402771"/>
              <a:gd name="connsiteX8" fmla="*/ 468086 w 511629"/>
              <a:gd name="connsiteY8" fmla="*/ 119742 h 402771"/>
              <a:gd name="connsiteX9" fmla="*/ 511629 w 511629"/>
              <a:gd name="connsiteY9" fmla="*/ 185057 h 402771"/>
              <a:gd name="connsiteX10" fmla="*/ 500743 w 511629"/>
              <a:gd name="connsiteY10" fmla="*/ 359228 h 402771"/>
              <a:gd name="connsiteX11" fmla="*/ 489857 w 511629"/>
              <a:gd name="connsiteY11" fmla="*/ 391885 h 402771"/>
              <a:gd name="connsiteX12" fmla="*/ 457200 w 511629"/>
              <a:gd name="connsiteY12" fmla="*/ 402771 h 402771"/>
              <a:gd name="connsiteX13" fmla="*/ 402772 w 511629"/>
              <a:gd name="connsiteY13" fmla="*/ 391885 h 402771"/>
              <a:gd name="connsiteX14" fmla="*/ 370114 w 511629"/>
              <a:gd name="connsiteY14" fmla="*/ 381000 h 402771"/>
              <a:gd name="connsiteX15" fmla="*/ 326572 w 511629"/>
              <a:gd name="connsiteY15" fmla="*/ 315685 h 402771"/>
              <a:gd name="connsiteX16" fmla="*/ 304800 w 511629"/>
              <a:gd name="connsiteY16" fmla="*/ 283028 h 402771"/>
              <a:gd name="connsiteX17" fmla="*/ 293914 w 511629"/>
              <a:gd name="connsiteY17" fmla="*/ 239485 h 402771"/>
              <a:gd name="connsiteX18" fmla="*/ 261257 w 511629"/>
              <a:gd name="connsiteY18" fmla="*/ 185057 h 402771"/>
              <a:gd name="connsiteX19" fmla="*/ 228600 w 511629"/>
              <a:gd name="connsiteY19" fmla="*/ 174171 h 402771"/>
              <a:gd name="connsiteX20" fmla="*/ 195943 w 511629"/>
              <a:gd name="connsiteY20" fmla="*/ 185057 h 402771"/>
              <a:gd name="connsiteX21" fmla="*/ 174172 w 511629"/>
              <a:gd name="connsiteY21" fmla="*/ 217714 h 402771"/>
              <a:gd name="connsiteX22" fmla="*/ 152400 w 511629"/>
              <a:gd name="connsiteY22" fmla="*/ 239485 h 402771"/>
              <a:gd name="connsiteX23" fmla="*/ 119743 w 511629"/>
              <a:gd name="connsiteY23" fmla="*/ 315685 h 402771"/>
              <a:gd name="connsiteX24" fmla="*/ 108857 w 511629"/>
              <a:gd name="connsiteY24" fmla="*/ 348342 h 402771"/>
              <a:gd name="connsiteX25" fmla="*/ 76200 w 511629"/>
              <a:gd name="connsiteY25" fmla="*/ 359228 h 402771"/>
              <a:gd name="connsiteX26" fmla="*/ 43543 w 511629"/>
              <a:gd name="connsiteY26" fmla="*/ 348342 h 402771"/>
              <a:gd name="connsiteX27" fmla="*/ 0 w 511629"/>
              <a:gd name="connsiteY27" fmla="*/ 283028 h 402771"/>
              <a:gd name="connsiteX28" fmla="*/ 21772 w 511629"/>
              <a:gd name="connsiteY28" fmla="*/ 653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629" h="402771">
                <a:moveTo>
                  <a:pt x="21772" y="65314"/>
                </a:moveTo>
                <a:cubicBezTo>
                  <a:pt x="27215" y="23585"/>
                  <a:pt x="23697" y="39825"/>
                  <a:pt x="32657" y="32657"/>
                </a:cubicBezTo>
                <a:cubicBezTo>
                  <a:pt x="44340" y="23311"/>
                  <a:pt x="61815" y="25881"/>
                  <a:pt x="76200" y="21771"/>
                </a:cubicBezTo>
                <a:cubicBezTo>
                  <a:pt x="152196" y="57"/>
                  <a:pt x="55017" y="18576"/>
                  <a:pt x="185057" y="0"/>
                </a:cubicBezTo>
                <a:cubicBezTo>
                  <a:pt x="250371" y="3628"/>
                  <a:pt x="315880" y="4683"/>
                  <a:pt x="381000" y="10885"/>
                </a:cubicBezTo>
                <a:cubicBezTo>
                  <a:pt x="392423" y="11973"/>
                  <a:pt x="404697" y="14603"/>
                  <a:pt x="413657" y="21771"/>
                </a:cubicBezTo>
                <a:cubicBezTo>
                  <a:pt x="423873" y="29944"/>
                  <a:pt x="427256" y="44212"/>
                  <a:pt x="435429" y="54428"/>
                </a:cubicBezTo>
                <a:cubicBezTo>
                  <a:pt x="441840" y="62442"/>
                  <a:pt x="449943" y="68943"/>
                  <a:pt x="457200" y="76200"/>
                </a:cubicBezTo>
                <a:cubicBezTo>
                  <a:pt x="460829" y="90714"/>
                  <a:pt x="461395" y="106361"/>
                  <a:pt x="468086" y="119742"/>
                </a:cubicBezTo>
                <a:cubicBezTo>
                  <a:pt x="479788" y="143146"/>
                  <a:pt x="511629" y="185057"/>
                  <a:pt x="511629" y="185057"/>
                </a:cubicBezTo>
                <a:cubicBezTo>
                  <a:pt x="508000" y="243114"/>
                  <a:pt x="506833" y="301377"/>
                  <a:pt x="500743" y="359228"/>
                </a:cubicBezTo>
                <a:cubicBezTo>
                  <a:pt x="499542" y="370639"/>
                  <a:pt x="497971" y="383771"/>
                  <a:pt x="489857" y="391885"/>
                </a:cubicBezTo>
                <a:cubicBezTo>
                  <a:pt x="481743" y="399999"/>
                  <a:pt x="468086" y="399142"/>
                  <a:pt x="457200" y="402771"/>
                </a:cubicBezTo>
                <a:cubicBezTo>
                  <a:pt x="439057" y="399142"/>
                  <a:pt x="420722" y="396372"/>
                  <a:pt x="402772" y="391885"/>
                </a:cubicBezTo>
                <a:cubicBezTo>
                  <a:pt x="391640" y="389102"/>
                  <a:pt x="378228" y="389114"/>
                  <a:pt x="370114" y="381000"/>
                </a:cubicBezTo>
                <a:cubicBezTo>
                  <a:pt x="351612" y="362498"/>
                  <a:pt x="341086" y="337457"/>
                  <a:pt x="326572" y="315685"/>
                </a:cubicBezTo>
                <a:lnTo>
                  <a:pt x="304800" y="283028"/>
                </a:lnTo>
                <a:cubicBezTo>
                  <a:pt x="301171" y="268514"/>
                  <a:pt x="298024" y="253870"/>
                  <a:pt x="293914" y="239485"/>
                </a:cubicBezTo>
                <a:cubicBezTo>
                  <a:pt x="286827" y="214682"/>
                  <a:pt x="284843" y="199208"/>
                  <a:pt x="261257" y="185057"/>
                </a:cubicBezTo>
                <a:cubicBezTo>
                  <a:pt x="251418" y="179153"/>
                  <a:pt x="239486" y="177800"/>
                  <a:pt x="228600" y="174171"/>
                </a:cubicBezTo>
                <a:cubicBezTo>
                  <a:pt x="217714" y="177800"/>
                  <a:pt x="204903" y="177889"/>
                  <a:pt x="195943" y="185057"/>
                </a:cubicBezTo>
                <a:cubicBezTo>
                  <a:pt x="185727" y="193230"/>
                  <a:pt x="182345" y="207498"/>
                  <a:pt x="174172" y="217714"/>
                </a:cubicBezTo>
                <a:cubicBezTo>
                  <a:pt x="167761" y="225728"/>
                  <a:pt x="159657" y="232228"/>
                  <a:pt x="152400" y="239485"/>
                </a:cubicBezTo>
                <a:cubicBezTo>
                  <a:pt x="129744" y="330106"/>
                  <a:pt x="157330" y="240510"/>
                  <a:pt x="119743" y="315685"/>
                </a:cubicBezTo>
                <a:cubicBezTo>
                  <a:pt x="114611" y="325948"/>
                  <a:pt x="116971" y="340228"/>
                  <a:pt x="108857" y="348342"/>
                </a:cubicBezTo>
                <a:cubicBezTo>
                  <a:pt x="100743" y="356456"/>
                  <a:pt x="87086" y="355599"/>
                  <a:pt x="76200" y="359228"/>
                </a:cubicBezTo>
                <a:cubicBezTo>
                  <a:pt x="65314" y="355599"/>
                  <a:pt x="53090" y="354707"/>
                  <a:pt x="43543" y="348342"/>
                </a:cubicBezTo>
                <a:cubicBezTo>
                  <a:pt x="8597" y="325044"/>
                  <a:pt x="11413" y="317266"/>
                  <a:pt x="0" y="283028"/>
                </a:cubicBezTo>
                <a:cubicBezTo>
                  <a:pt x="12470" y="83506"/>
                  <a:pt x="16329" y="107043"/>
                  <a:pt x="21772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5566735" y="2811916"/>
            <a:ext cx="511629" cy="402771"/>
          </a:xfrm>
          <a:custGeom>
            <a:avLst/>
            <a:gdLst>
              <a:gd name="connsiteX0" fmla="*/ 21772 w 511629"/>
              <a:gd name="connsiteY0" fmla="*/ 65314 h 402771"/>
              <a:gd name="connsiteX1" fmla="*/ 32657 w 511629"/>
              <a:gd name="connsiteY1" fmla="*/ 32657 h 402771"/>
              <a:gd name="connsiteX2" fmla="*/ 76200 w 511629"/>
              <a:gd name="connsiteY2" fmla="*/ 21771 h 402771"/>
              <a:gd name="connsiteX3" fmla="*/ 185057 w 511629"/>
              <a:gd name="connsiteY3" fmla="*/ 0 h 402771"/>
              <a:gd name="connsiteX4" fmla="*/ 381000 w 511629"/>
              <a:gd name="connsiteY4" fmla="*/ 10885 h 402771"/>
              <a:gd name="connsiteX5" fmla="*/ 413657 w 511629"/>
              <a:gd name="connsiteY5" fmla="*/ 21771 h 402771"/>
              <a:gd name="connsiteX6" fmla="*/ 435429 w 511629"/>
              <a:gd name="connsiteY6" fmla="*/ 54428 h 402771"/>
              <a:gd name="connsiteX7" fmla="*/ 457200 w 511629"/>
              <a:gd name="connsiteY7" fmla="*/ 76200 h 402771"/>
              <a:gd name="connsiteX8" fmla="*/ 468086 w 511629"/>
              <a:gd name="connsiteY8" fmla="*/ 119742 h 402771"/>
              <a:gd name="connsiteX9" fmla="*/ 511629 w 511629"/>
              <a:gd name="connsiteY9" fmla="*/ 185057 h 402771"/>
              <a:gd name="connsiteX10" fmla="*/ 500743 w 511629"/>
              <a:gd name="connsiteY10" fmla="*/ 359228 h 402771"/>
              <a:gd name="connsiteX11" fmla="*/ 489857 w 511629"/>
              <a:gd name="connsiteY11" fmla="*/ 391885 h 402771"/>
              <a:gd name="connsiteX12" fmla="*/ 457200 w 511629"/>
              <a:gd name="connsiteY12" fmla="*/ 402771 h 402771"/>
              <a:gd name="connsiteX13" fmla="*/ 402772 w 511629"/>
              <a:gd name="connsiteY13" fmla="*/ 391885 h 402771"/>
              <a:gd name="connsiteX14" fmla="*/ 370114 w 511629"/>
              <a:gd name="connsiteY14" fmla="*/ 381000 h 402771"/>
              <a:gd name="connsiteX15" fmla="*/ 326572 w 511629"/>
              <a:gd name="connsiteY15" fmla="*/ 315685 h 402771"/>
              <a:gd name="connsiteX16" fmla="*/ 304800 w 511629"/>
              <a:gd name="connsiteY16" fmla="*/ 283028 h 402771"/>
              <a:gd name="connsiteX17" fmla="*/ 293914 w 511629"/>
              <a:gd name="connsiteY17" fmla="*/ 239485 h 402771"/>
              <a:gd name="connsiteX18" fmla="*/ 261257 w 511629"/>
              <a:gd name="connsiteY18" fmla="*/ 185057 h 402771"/>
              <a:gd name="connsiteX19" fmla="*/ 228600 w 511629"/>
              <a:gd name="connsiteY19" fmla="*/ 174171 h 402771"/>
              <a:gd name="connsiteX20" fmla="*/ 195943 w 511629"/>
              <a:gd name="connsiteY20" fmla="*/ 185057 h 402771"/>
              <a:gd name="connsiteX21" fmla="*/ 174172 w 511629"/>
              <a:gd name="connsiteY21" fmla="*/ 217714 h 402771"/>
              <a:gd name="connsiteX22" fmla="*/ 152400 w 511629"/>
              <a:gd name="connsiteY22" fmla="*/ 239485 h 402771"/>
              <a:gd name="connsiteX23" fmla="*/ 119743 w 511629"/>
              <a:gd name="connsiteY23" fmla="*/ 315685 h 402771"/>
              <a:gd name="connsiteX24" fmla="*/ 108857 w 511629"/>
              <a:gd name="connsiteY24" fmla="*/ 348342 h 402771"/>
              <a:gd name="connsiteX25" fmla="*/ 76200 w 511629"/>
              <a:gd name="connsiteY25" fmla="*/ 359228 h 402771"/>
              <a:gd name="connsiteX26" fmla="*/ 43543 w 511629"/>
              <a:gd name="connsiteY26" fmla="*/ 348342 h 402771"/>
              <a:gd name="connsiteX27" fmla="*/ 0 w 511629"/>
              <a:gd name="connsiteY27" fmla="*/ 283028 h 402771"/>
              <a:gd name="connsiteX28" fmla="*/ 21772 w 511629"/>
              <a:gd name="connsiteY28" fmla="*/ 653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629" h="402771">
                <a:moveTo>
                  <a:pt x="21772" y="65314"/>
                </a:moveTo>
                <a:cubicBezTo>
                  <a:pt x="27215" y="23585"/>
                  <a:pt x="23697" y="39825"/>
                  <a:pt x="32657" y="32657"/>
                </a:cubicBezTo>
                <a:cubicBezTo>
                  <a:pt x="44340" y="23311"/>
                  <a:pt x="61815" y="25881"/>
                  <a:pt x="76200" y="21771"/>
                </a:cubicBezTo>
                <a:cubicBezTo>
                  <a:pt x="152196" y="57"/>
                  <a:pt x="55017" y="18576"/>
                  <a:pt x="185057" y="0"/>
                </a:cubicBezTo>
                <a:cubicBezTo>
                  <a:pt x="250371" y="3628"/>
                  <a:pt x="315880" y="4683"/>
                  <a:pt x="381000" y="10885"/>
                </a:cubicBezTo>
                <a:cubicBezTo>
                  <a:pt x="392423" y="11973"/>
                  <a:pt x="404697" y="14603"/>
                  <a:pt x="413657" y="21771"/>
                </a:cubicBezTo>
                <a:cubicBezTo>
                  <a:pt x="423873" y="29944"/>
                  <a:pt x="427256" y="44212"/>
                  <a:pt x="435429" y="54428"/>
                </a:cubicBezTo>
                <a:cubicBezTo>
                  <a:pt x="441840" y="62442"/>
                  <a:pt x="449943" y="68943"/>
                  <a:pt x="457200" y="76200"/>
                </a:cubicBezTo>
                <a:cubicBezTo>
                  <a:pt x="460829" y="90714"/>
                  <a:pt x="461395" y="106361"/>
                  <a:pt x="468086" y="119742"/>
                </a:cubicBezTo>
                <a:cubicBezTo>
                  <a:pt x="479788" y="143146"/>
                  <a:pt x="511629" y="185057"/>
                  <a:pt x="511629" y="185057"/>
                </a:cubicBezTo>
                <a:cubicBezTo>
                  <a:pt x="508000" y="243114"/>
                  <a:pt x="506833" y="301377"/>
                  <a:pt x="500743" y="359228"/>
                </a:cubicBezTo>
                <a:cubicBezTo>
                  <a:pt x="499542" y="370639"/>
                  <a:pt x="497971" y="383771"/>
                  <a:pt x="489857" y="391885"/>
                </a:cubicBezTo>
                <a:cubicBezTo>
                  <a:pt x="481743" y="399999"/>
                  <a:pt x="468086" y="399142"/>
                  <a:pt x="457200" y="402771"/>
                </a:cubicBezTo>
                <a:cubicBezTo>
                  <a:pt x="439057" y="399142"/>
                  <a:pt x="420722" y="396372"/>
                  <a:pt x="402772" y="391885"/>
                </a:cubicBezTo>
                <a:cubicBezTo>
                  <a:pt x="391640" y="389102"/>
                  <a:pt x="378228" y="389114"/>
                  <a:pt x="370114" y="381000"/>
                </a:cubicBezTo>
                <a:cubicBezTo>
                  <a:pt x="351612" y="362498"/>
                  <a:pt x="341086" y="337457"/>
                  <a:pt x="326572" y="315685"/>
                </a:cubicBezTo>
                <a:lnTo>
                  <a:pt x="304800" y="283028"/>
                </a:lnTo>
                <a:cubicBezTo>
                  <a:pt x="301171" y="268514"/>
                  <a:pt x="298024" y="253870"/>
                  <a:pt x="293914" y="239485"/>
                </a:cubicBezTo>
                <a:cubicBezTo>
                  <a:pt x="286827" y="214682"/>
                  <a:pt x="284843" y="199208"/>
                  <a:pt x="261257" y="185057"/>
                </a:cubicBezTo>
                <a:cubicBezTo>
                  <a:pt x="251418" y="179153"/>
                  <a:pt x="239486" y="177800"/>
                  <a:pt x="228600" y="174171"/>
                </a:cubicBezTo>
                <a:cubicBezTo>
                  <a:pt x="217714" y="177800"/>
                  <a:pt x="204903" y="177889"/>
                  <a:pt x="195943" y="185057"/>
                </a:cubicBezTo>
                <a:cubicBezTo>
                  <a:pt x="185727" y="193230"/>
                  <a:pt x="182345" y="207498"/>
                  <a:pt x="174172" y="217714"/>
                </a:cubicBezTo>
                <a:cubicBezTo>
                  <a:pt x="167761" y="225728"/>
                  <a:pt x="159657" y="232228"/>
                  <a:pt x="152400" y="239485"/>
                </a:cubicBezTo>
                <a:cubicBezTo>
                  <a:pt x="129744" y="330106"/>
                  <a:pt x="157330" y="240510"/>
                  <a:pt x="119743" y="315685"/>
                </a:cubicBezTo>
                <a:cubicBezTo>
                  <a:pt x="114611" y="325948"/>
                  <a:pt x="116971" y="340228"/>
                  <a:pt x="108857" y="348342"/>
                </a:cubicBezTo>
                <a:cubicBezTo>
                  <a:pt x="100743" y="356456"/>
                  <a:pt x="87086" y="355599"/>
                  <a:pt x="76200" y="359228"/>
                </a:cubicBezTo>
                <a:cubicBezTo>
                  <a:pt x="65314" y="355599"/>
                  <a:pt x="53090" y="354707"/>
                  <a:pt x="43543" y="348342"/>
                </a:cubicBezTo>
                <a:cubicBezTo>
                  <a:pt x="8597" y="325044"/>
                  <a:pt x="11413" y="317266"/>
                  <a:pt x="0" y="283028"/>
                </a:cubicBezTo>
                <a:cubicBezTo>
                  <a:pt x="12470" y="83506"/>
                  <a:pt x="16329" y="107043"/>
                  <a:pt x="21772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4638041" y="5097932"/>
            <a:ext cx="511629" cy="402771"/>
          </a:xfrm>
          <a:custGeom>
            <a:avLst/>
            <a:gdLst>
              <a:gd name="connsiteX0" fmla="*/ 21772 w 511629"/>
              <a:gd name="connsiteY0" fmla="*/ 65314 h 402771"/>
              <a:gd name="connsiteX1" fmla="*/ 32657 w 511629"/>
              <a:gd name="connsiteY1" fmla="*/ 32657 h 402771"/>
              <a:gd name="connsiteX2" fmla="*/ 76200 w 511629"/>
              <a:gd name="connsiteY2" fmla="*/ 21771 h 402771"/>
              <a:gd name="connsiteX3" fmla="*/ 185057 w 511629"/>
              <a:gd name="connsiteY3" fmla="*/ 0 h 402771"/>
              <a:gd name="connsiteX4" fmla="*/ 381000 w 511629"/>
              <a:gd name="connsiteY4" fmla="*/ 10885 h 402771"/>
              <a:gd name="connsiteX5" fmla="*/ 413657 w 511629"/>
              <a:gd name="connsiteY5" fmla="*/ 21771 h 402771"/>
              <a:gd name="connsiteX6" fmla="*/ 435429 w 511629"/>
              <a:gd name="connsiteY6" fmla="*/ 54428 h 402771"/>
              <a:gd name="connsiteX7" fmla="*/ 457200 w 511629"/>
              <a:gd name="connsiteY7" fmla="*/ 76200 h 402771"/>
              <a:gd name="connsiteX8" fmla="*/ 468086 w 511629"/>
              <a:gd name="connsiteY8" fmla="*/ 119742 h 402771"/>
              <a:gd name="connsiteX9" fmla="*/ 511629 w 511629"/>
              <a:gd name="connsiteY9" fmla="*/ 185057 h 402771"/>
              <a:gd name="connsiteX10" fmla="*/ 500743 w 511629"/>
              <a:gd name="connsiteY10" fmla="*/ 359228 h 402771"/>
              <a:gd name="connsiteX11" fmla="*/ 489857 w 511629"/>
              <a:gd name="connsiteY11" fmla="*/ 391885 h 402771"/>
              <a:gd name="connsiteX12" fmla="*/ 457200 w 511629"/>
              <a:gd name="connsiteY12" fmla="*/ 402771 h 402771"/>
              <a:gd name="connsiteX13" fmla="*/ 402772 w 511629"/>
              <a:gd name="connsiteY13" fmla="*/ 391885 h 402771"/>
              <a:gd name="connsiteX14" fmla="*/ 370114 w 511629"/>
              <a:gd name="connsiteY14" fmla="*/ 381000 h 402771"/>
              <a:gd name="connsiteX15" fmla="*/ 326572 w 511629"/>
              <a:gd name="connsiteY15" fmla="*/ 315685 h 402771"/>
              <a:gd name="connsiteX16" fmla="*/ 304800 w 511629"/>
              <a:gd name="connsiteY16" fmla="*/ 283028 h 402771"/>
              <a:gd name="connsiteX17" fmla="*/ 293914 w 511629"/>
              <a:gd name="connsiteY17" fmla="*/ 239485 h 402771"/>
              <a:gd name="connsiteX18" fmla="*/ 261257 w 511629"/>
              <a:gd name="connsiteY18" fmla="*/ 185057 h 402771"/>
              <a:gd name="connsiteX19" fmla="*/ 228600 w 511629"/>
              <a:gd name="connsiteY19" fmla="*/ 174171 h 402771"/>
              <a:gd name="connsiteX20" fmla="*/ 195943 w 511629"/>
              <a:gd name="connsiteY20" fmla="*/ 185057 h 402771"/>
              <a:gd name="connsiteX21" fmla="*/ 174172 w 511629"/>
              <a:gd name="connsiteY21" fmla="*/ 217714 h 402771"/>
              <a:gd name="connsiteX22" fmla="*/ 152400 w 511629"/>
              <a:gd name="connsiteY22" fmla="*/ 239485 h 402771"/>
              <a:gd name="connsiteX23" fmla="*/ 119743 w 511629"/>
              <a:gd name="connsiteY23" fmla="*/ 315685 h 402771"/>
              <a:gd name="connsiteX24" fmla="*/ 108857 w 511629"/>
              <a:gd name="connsiteY24" fmla="*/ 348342 h 402771"/>
              <a:gd name="connsiteX25" fmla="*/ 76200 w 511629"/>
              <a:gd name="connsiteY25" fmla="*/ 359228 h 402771"/>
              <a:gd name="connsiteX26" fmla="*/ 43543 w 511629"/>
              <a:gd name="connsiteY26" fmla="*/ 348342 h 402771"/>
              <a:gd name="connsiteX27" fmla="*/ 0 w 511629"/>
              <a:gd name="connsiteY27" fmla="*/ 283028 h 402771"/>
              <a:gd name="connsiteX28" fmla="*/ 21772 w 511629"/>
              <a:gd name="connsiteY28" fmla="*/ 653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629" h="402771">
                <a:moveTo>
                  <a:pt x="21772" y="65314"/>
                </a:moveTo>
                <a:cubicBezTo>
                  <a:pt x="27215" y="23585"/>
                  <a:pt x="23697" y="39825"/>
                  <a:pt x="32657" y="32657"/>
                </a:cubicBezTo>
                <a:cubicBezTo>
                  <a:pt x="44340" y="23311"/>
                  <a:pt x="61815" y="25881"/>
                  <a:pt x="76200" y="21771"/>
                </a:cubicBezTo>
                <a:cubicBezTo>
                  <a:pt x="152196" y="57"/>
                  <a:pt x="55017" y="18576"/>
                  <a:pt x="185057" y="0"/>
                </a:cubicBezTo>
                <a:cubicBezTo>
                  <a:pt x="250371" y="3628"/>
                  <a:pt x="315880" y="4683"/>
                  <a:pt x="381000" y="10885"/>
                </a:cubicBezTo>
                <a:cubicBezTo>
                  <a:pt x="392423" y="11973"/>
                  <a:pt x="404697" y="14603"/>
                  <a:pt x="413657" y="21771"/>
                </a:cubicBezTo>
                <a:cubicBezTo>
                  <a:pt x="423873" y="29944"/>
                  <a:pt x="427256" y="44212"/>
                  <a:pt x="435429" y="54428"/>
                </a:cubicBezTo>
                <a:cubicBezTo>
                  <a:pt x="441840" y="62442"/>
                  <a:pt x="449943" y="68943"/>
                  <a:pt x="457200" y="76200"/>
                </a:cubicBezTo>
                <a:cubicBezTo>
                  <a:pt x="460829" y="90714"/>
                  <a:pt x="461395" y="106361"/>
                  <a:pt x="468086" y="119742"/>
                </a:cubicBezTo>
                <a:cubicBezTo>
                  <a:pt x="479788" y="143146"/>
                  <a:pt x="511629" y="185057"/>
                  <a:pt x="511629" y="185057"/>
                </a:cubicBezTo>
                <a:cubicBezTo>
                  <a:pt x="508000" y="243114"/>
                  <a:pt x="506833" y="301377"/>
                  <a:pt x="500743" y="359228"/>
                </a:cubicBezTo>
                <a:cubicBezTo>
                  <a:pt x="499542" y="370639"/>
                  <a:pt x="497971" y="383771"/>
                  <a:pt x="489857" y="391885"/>
                </a:cubicBezTo>
                <a:cubicBezTo>
                  <a:pt x="481743" y="399999"/>
                  <a:pt x="468086" y="399142"/>
                  <a:pt x="457200" y="402771"/>
                </a:cubicBezTo>
                <a:cubicBezTo>
                  <a:pt x="439057" y="399142"/>
                  <a:pt x="420722" y="396372"/>
                  <a:pt x="402772" y="391885"/>
                </a:cubicBezTo>
                <a:cubicBezTo>
                  <a:pt x="391640" y="389102"/>
                  <a:pt x="378228" y="389114"/>
                  <a:pt x="370114" y="381000"/>
                </a:cubicBezTo>
                <a:cubicBezTo>
                  <a:pt x="351612" y="362498"/>
                  <a:pt x="341086" y="337457"/>
                  <a:pt x="326572" y="315685"/>
                </a:cubicBezTo>
                <a:lnTo>
                  <a:pt x="304800" y="283028"/>
                </a:lnTo>
                <a:cubicBezTo>
                  <a:pt x="301171" y="268514"/>
                  <a:pt x="298024" y="253870"/>
                  <a:pt x="293914" y="239485"/>
                </a:cubicBezTo>
                <a:cubicBezTo>
                  <a:pt x="286827" y="214682"/>
                  <a:pt x="284843" y="199208"/>
                  <a:pt x="261257" y="185057"/>
                </a:cubicBezTo>
                <a:cubicBezTo>
                  <a:pt x="251418" y="179153"/>
                  <a:pt x="239486" y="177800"/>
                  <a:pt x="228600" y="174171"/>
                </a:cubicBezTo>
                <a:cubicBezTo>
                  <a:pt x="217714" y="177800"/>
                  <a:pt x="204903" y="177889"/>
                  <a:pt x="195943" y="185057"/>
                </a:cubicBezTo>
                <a:cubicBezTo>
                  <a:pt x="185727" y="193230"/>
                  <a:pt x="182345" y="207498"/>
                  <a:pt x="174172" y="217714"/>
                </a:cubicBezTo>
                <a:cubicBezTo>
                  <a:pt x="167761" y="225728"/>
                  <a:pt x="159657" y="232228"/>
                  <a:pt x="152400" y="239485"/>
                </a:cubicBezTo>
                <a:cubicBezTo>
                  <a:pt x="129744" y="330106"/>
                  <a:pt x="157330" y="240510"/>
                  <a:pt x="119743" y="315685"/>
                </a:cubicBezTo>
                <a:cubicBezTo>
                  <a:pt x="114611" y="325948"/>
                  <a:pt x="116971" y="340228"/>
                  <a:pt x="108857" y="348342"/>
                </a:cubicBezTo>
                <a:cubicBezTo>
                  <a:pt x="100743" y="356456"/>
                  <a:pt x="87086" y="355599"/>
                  <a:pt x="76200" y="359228"/>
                </a:cubicBezTo>
                <a:cubicBezTo>
                  <a:pt x="65314" y="355599"/>
                  <a:pt x="53090" y="354707"/>
                  <a:pt x="43543" y="348342"/>
                </a:cubicBezTo>
                <a:cubicBezTo>
                  <a:pt x="8597" y="325044"/>
                  <a:pt x="11413" y="317266"/>
                  <a:pt x="0" y="283028"/>
                </a:cubicBezTo>
                <a:cubicBezTo>
                  <a:pt x="12470" y="83506"/>
                  <a:pt x="16329" y="107043"/>
                  <a:pt x="21772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6638305" y="2500307"/>
            <a:ext cx="511629" cy="402771"/>
          </a:xfrm>
          <a:custGeom>
            <a:avLst/>
            <a:gdLst>
              <a:gd name="connsiteX0" fmla="*/ 21772 w 511629"/>
              <a:gd name="connsiteY0" fmla="*/ 65314 h 402771"/>
              <a:gd name="connsiteX1" fmla="*/ 32657 w 511629"/>
              <a:gd name="connsiteY1" fmla="*/ 32657 h 402771"/>
              <a:gd name="connsiteX2" fmla="*/ 76200 w 511629"/>
              <a:gd name="connsiteY2" fmla="*/ 21771 h 402771"/>
              <a:gd name="connsiteX3" fmla="*/ 185057 w 511629"/>
              <a:gd name="connsiteY3" fmla="*/ 0 h 402771"/>
              <a:gd name="connsiteX4" fmla="*/ 381000 w 511629"/>
              <a:gd name="connsiteY4" fmla="*/ 10885 h 402771"/>
              <a:gd name="connsiteX5" fmla="*/ 413657 w 511629"/>
              <a:gd name="connsiteY5" fmla="*/ 21771 h 402771"/>
              <a:gd name="connsiteX6" fmla="*/ 435429 w 511629"/>
              <a:gd name="connsiteY6" fmla="*/ 54428 h 402771"/>
              <a:gd name="connsiteX7" fmla="*/ 457200 w 511629"/>
              <a:gd name="connsiteY7" fmla="*/ 76200 h 402771"/>
              <a:gd name="connsiteX8" fmla="*/ 468086 w 511629"/>
              <a:gd name="connsiteY8" fmla="*/ 119742 h 402771"/>
              <a:gd name="connsiteX9" fmla="*/ 511629 w 511629"/>
              <a:gd name="connsiteY9" fmla="*/ 185057 h 402771"/>
              <a:gd name="connsiteX10" fmla="*/ 500743 w 511629"/>
              <a:gd name="connsiteY10" fmla="*/ 359228 h 402771"/>
              <a:gd name="connsiteX11" fmla="*/ 489857 w 511629"/>
              <a:gd name="connsiteY11" fmla="*/ 391885 h 402771"/>
              <a:gd name="connsiteX12" fmla="*/ 457200 w 511629"/>
              <a:gd name="connsiteY12" fmla="*/ 402771 h 402771"/>
              <a:gd name="connsiteX13" fmla="*/ 402772 w 511629"/>
              <a:gd name="connsiteY13" fmla="*/ 391885 h 402771"/>
              <a:gd name="connsiteX14" fmla="*/ 370114 w 511629"/>
              <a:gd name="connsiteY14" fmla="*/ 381000 h 402771"/>
              <a:gd name="connsiteX15" fmla="*/ 326572 w 511629"/>
              <a:gd name="connsiteY15" fmla="*/ 315685 h 402771"/>
              <a:gd name="connsiteX16" fmla="*/ 304800 w 511629"/>
              <a:gd name="connsiteY16" fmla="*/ 283028 h 402771"/>
              <a:gd name="connsiteX17" fmla="*/ 293914 w 511629"/>
              <a:gd name="connsiteY17" fmla="*/ 239485 h 402771"/>
              <a:gd name="connsiteX18" fmla="*/ 261257 w 511629"/>
              <a:gd name="connsiteY18" fmla="*/ 185057 h 402771"/>
              <a:gd name="connsiteX19" fmla="*/ 228600 w 511629"/>
              <a:gd name="connsiteY19" fmla="*/ 174171 h 402771"/>
              <a:gd name="connsiteX20" fmla="*/ 195943 w 511629"/>
              <a:gd name="connsiteY20" fmla="*/ 185057 h 402771"/>
              <a:gd name="connsiteX21" fmla="*/ 174172 w 511629"/>
              <a:gd name="connsiteY21" fmla="*/ 217714 h 402771"/>
              <a:gd name="connsiteX22" fmla="*/ 152400 w 511629"/>
              <a:gd name="connsiteY22" fmla="*/ 239485 h 402771"/>
              <a:gd name="connsiteX23" fmla="*/ 119743 w 511629"/>
              <a:gd name="connsiteY23" fmla="*/ 315685 h 402771"/>
              <a:gd name="connsiteX24" fmla="*/ 108857 w 511629"/>
              <a:gd name="connsiteY24" fmla="*/ 348342 h 402771"/>
              <a:gd name="connsiteX25" fmla="*/ 76200 w 511629"/>
              <a:gd name="connsiteY25" fmla="*/ 359228 h 402771"/>
              <a:gd name="connsiteX26" fmla="*/ 43543 w 511629"/>
              <a:gd name="connsiteY26" fmla="*/ 348342 h 402771"/>
              <a:gd name="connsiteX27" fmla="*/ 0 w 511629"/>
              <a:gd name="connsiteY27" fmla="*/ 283028 h 402771"/>
              <a:gd name="connsiteX28" fmla="*/ 21772 w 511629"/>
              <a:gd name="connsiteY28" fmla="*/ 653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629" h="402771">
                <a:moveTo>
                  <a:pt x="21772" y="65314"/>
                </a:moveTo>
                <a:cubicBezTo>
                  <a:pt x="27215" y="23585"/>
                  <a:pt x="23697" y="39825"/>
                  <a:pt x="32657" y="32657"/>
                </a:cubicBezTo>
                <a:cubicBezTo>
                  <a:pt x="44340" y="23311"/>
                  <a:pt x="61815" y="25881"/>
                  <a:pt x="76200" y="21771"/>
                </a:cubicBezTo>
                <a:cubicBezTo>
                  <a:pt x="152196" y="57"/>
                  <a:pt x="55017" y="18576"/>
                  <a:pt x="185057" y="0"/>
                </a:cubicBezTo>
                <a:cubicBezTo>
                  <a:pt x="250371" y="3628"/>
                  <a:pt x="315880" y="4683"/>
                  <a:pt x="381000" y="10885"/>
                </a:cubicBezTo>
                <a:cubicBezTo>
                  <a:pt x="392423" y="11973"/>
                  <a:pt x="404697" y="14603"/>
                  <a:pt x="413657" y="21771"/>
                </a:cubicBezTo>
                <a:cubicBezTo>
                  <a:pt x="423873" y="29944"/>
                  <a:pt x="427256" y="44212"/>
                  <a:pt x="435429" y="54428"/>
                </a:cubicBezTo>
                <a:cubicBezTo>
                  <a:pt x="441840" y="62442"/>
                  <a:pt x="449943" y="68943"/>
                  <a:pt x="457200" y="76200"/>
                </a:cubicBezTo>
                <a:cubicBezTo>
                  <a:pt x="460829" y="90714"/>
                  <a:pt x="461395" y="106361"/>
                  <a:pt x="468086" y="119742"/>
                </a:cubicBezTo>
                <a:cubicBezTo>
                  <a:pt x="479788" y="143146"/>
                  <a:pt x="511629" y="185057"/>
                  <a:pt x="511629" y="185057"/>
                </a:cubicBezTo>
                <a:cubicBezTo>
                  <a:pt x="508000" y="243114"/>
                  <a:pt x="506833" y="301377"/>
                  <a:pt x="500743" y="359228"/>
                </a:cubicBezTo>
                <a:cubicBezTo>
                  <a:pt x="499542" y="370639"/>
                  <a:pt x="497971" y="383771"/>
                  <a:pt x="489857" y="391885"/>
                </a:cubicBezTo>
                <a:cubicBezTo>
                  <a:pt x="481743" y="399999"/>
                  <a:pt x="468086" y="399142"/>
                  <a:pt x="457200" y="402771"/>
                </a:cubicBezTo>
                <a:cubicBezTo>
                  <a:pt x="439057" y="399142"/>
                  <a:pt x="420722" y="396372"/>
                  <a:pt x="402772" y="391885"/>
                </a:cubicBezTo>
                <a:cubicBezTo>
                  <a:pt x="391640" y="389102"/>
                  <a:pt x="378228" y="389114"/>
                  <a:pt x="370114" y="381000"/>
                </a:cubicBezTo>
                <a:cubicBezTo>
                  <a:pt x="351612" y="362498"/>
                  <a:pt x="341086" y="337457"/>
                  <a:pt x="326572" y="315685"/>
                </a:cubicBezTo>
                <a:lnTo>
                  <a:pt x="304800" y="283028"/>
                </a:lnTo>
                <a:cubicBezTo>
                  <a:pt x="301171" y="268514"/>
                  <a:pt x="298024" y="253870"/>
                  <a:pt x="293914" y="239485"/>
                </a:cubicBezTo>
                <a:cubicBezTo>
                  <a:pt x="286827" y="214682"/>
                  <a:pt x="284843" y="199208"/>
                  <a:pt x="261257" y="185057"/>
                </a:cubicBezTo>
                <a:cubicBezTo>
                  <a:pt x="251418" y="179153"/>
                  <a:pt x="239486" y="177800"/>
                  <a:pt x="228600" y="174171"/>
                </a:cubicBezTo>
                <a:cubicBezTo>
                  <a:pt x="217714" y="177800"/>
                  <a:pt x="204903" y="177889"/>
                  <a:pt x="195943" y="185057"/>
                </a:cubicBezTo>
                <a:cubicBezTo>
                  <a:pt x="185727" y="193230"/>
                  <a:pt x="182345" y="207498"/>
                  <a:pt x="174172" y="217714"/>
                </a:cubicBezTo>
                <a:cubicBezTo>
                  <a:pt x="167761" y="225728"/>
                  <a:pt x="159657" y="232228"/>
                  <a:pt x="152400" y="239485"/>
                </a:cubicBezTo>
                <a:cubicBezTo>
                  <a:pt x="129744" y="330106"/>
                  <a:pt x="157330" y="240510"/>
                  <a:pt x="119743" y="315685"/>
                </a:cubicBezTo>
                <a:cubicBezTo>
                  <a:pt x="114611" y="325948"/>
                  <a:pt x="116971" y="340228"/>
                  <a:pt x="108857" y="348342"/>
                </a:cubicBezTo>
                <a:cubicBezTo>
                  <a:pt x="100743" y="356456"/>
                  <a:pt x="87086" y="355599"/>
                  <a:pt x="76200" y="359228"/>
                </a:cubicBezTo>
                <a:cubicBezTo>
                  <a:pt x="65314" y="355599"/>
                  <a:pt x="53090" y="354707"/>
                  <a:pt x="43543" y="348342"/>
                </a:cubicBezTo>
                <a:cubicBezTo>
                  <a:pt x="8597" y="325044"/>
                  <a:pt x="11413" y="317266"/>
                  <a:pt x="0" y="283028"/>
                </a:cubicBezTo>
                <a:cubicBezTo>
                  <a:pt x="12470" y="83506"/>
                  <a:pt x="16329" y="107043"/>
                  <a:pt x="21772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7638437" y="2724145"/>
            <a:ext cx="511629" cy="402771"/>
          </a:xfrm>
          <a:custGeom>
            <a:avLst/>
            <a:gdLst>
              <a:gd name="connsiteX0" fmla="*/ 21772 w 511629"/>
              <a:gd name="connsiteY0" fmla="*/ 65314 h 402771"/>
              <a:gd name="connsiteX1" fmla="*/ 32657 w 511629"/>
              <a:gd name="connsiteY1" fmla="*/ 32657 h 402771"/>
              <a:gd name="connsiteX2" fmla="*/ 76200 w 511629"/>
              <a:gd name="connsiteY2" fmla="*/ 21771 h 402771"/>
              <a:gd name="connsiteX3" fmla="*/ 185057 w 511629"/>
              <a:gd name="connsiteY3" fmla="*/ 0 h 402771"/>
              <a:gd name="connsiteX4" fmla="*/ 381000 w 511629"/>
              <a:gd name="connsiteY4" fmla="*/ 10885 h 402771"/>
              <a:gd name="connsiteX5" fmla="*/ 413657 w 511629"/>
              <a:gd name="connsiteY5" fmla="*/ 21771 h 402771"/>
              <a:gd name="connsiteX6" fmla="*/ 435429 w 511629"/>
              <a:gd name="connsiteY6" fmla="*/ 54428 h 402771"/>
              <a:gd name="connsiteX7" fmla="*/ 457200 w 511629"/>
              <a:gd name="connsiteY7" fmla="*/ 76200 h 402771"/>
              <a:gd name="connsiteX8" fmla="*/ 468086 w 511629"/>
              <a:gd name="connsiteY8" fmla="*/ 119742 h 402771"/>
              <a:gd name="connsiteX9" fmla="*/ 511629 w 511629"/>
              <a:gd name="connsiteY9" fmla="*/ 185057 h 402771"/>
              <a:gd name="connsiteX10" fmla="*/ 500743 w 511629"/>
              <a:gd name="connsiteY10" fmla="*/ 359228 h 402771"/>
              <a:gd name="connsiteX11" fmla="*/ 489857 w 511629"/>
              <a:gd name="connsiteY11" fmla="*/ 391885 h 402771"/>
              <a:gd name="connsiteX12" fmla="*/ 457200 w 511629"/>
              <a:gd name="connsiteY12" fmla="*/ 402771 h 402771"/>
              <a:gd name="connsiteX13" fmla="*/ 402772 w 511629"/>
              <a:gd name="connsiteY13" fmla="*/ 391885 h 402771"/>
              <a:gd name="connsiteX14" fmla="*/ 370114 w 511629"/>
              <a:gd name="connsiteY14" fmla="*/ 381000 h 402771"/>
              <a:gd name="connsiteX15" fmla="*/ 326572 w 511629"/>
              <a:gd name="connsiteY15" fmla="*/ 315685 h 402771"/>
              <a:gd name="connsiteX16" fmla="*/ 304800 w 511629"/>
              <a:gd name="connsiteY16" fmla="*/ 283028 h 402771"/>
              <a:gd name="connsiteX17" fmla="*/ 293914 w 511629"/>
              <a:gd name="connsiteY17" fmla="*/ 239485 h 402771"/>
              <a:gd name="connsiteX18" fmla="*/ 261257 w 511629"/>
              <a:gd name="connsiteY18" fmla="*/ 185057 h 402771"/>
              <a:gd name="connsiteX19" fmla="*/ 228600 w 511629"/>
              <a:gd name="connsiteY19" fmla="*/ 174171 h 402771"/>
              <a:gd name="connsiteX20" fmla="*/ 195943 w 511629"/>
              <a:gd name="connsiteY20" fmla="*/ 185057 h 402771"/>
              <a:gd name="connsiteX21" fmla="*/ 174172 w 511629"/>
              <a:gd name="connsiteY21" fmla="*/ 217714 h 402771"/>
              <a:gd name="connsiteX22" fmla="*/ 152400 w 511629"/>
              <a:gd name="connsiteY22" fmla="*/ 239485 h 402771"/>
              <a:gd name="connsiteX23" fmla="*/ 119743 w 511629"/>
              <a:gd name="connsiteY23" fmla="*/ 315685 h 402771"/>
              <a:gd name="connsiteX24" fmla="*/ 108857 w 511629"/>
              <a:gd name="connsiteY24" fmla="*/ 348342 h 402771"/>
              <a:gd name="connsiteX25" fmla="*/ 76200 w 511629"/>
              <a:gd name="connsiteY25" fmla="*/ 359228 h 402771"/>
              <a:gd name="connsiteX26" fmla="*/ 43543 w 511629"/>
              <a:gd name="connsiteY26" fmla="*/ 348342 h 402771"/>
              <a:gd name="connsiteX27" fmla="*/ 0 w 511629"/>
              <a:gd name="connsiteY27" fmla="*/ 283028 h 402771"/>
              <a:gd name="connsiteX28" fmla="*/ 21772 w 511629"/>
              <a:gd name="connsiteY28" fmla="*/ 653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629" h="402771">
                <a:moveTo>
                  <a:pt x="21772" y="65314"/>
                </a:moveTo>
                <a:cubicBezTo>
                  <a:pt x="27215" y="23585"/>
                  <a:pt x="23697" y="39825"/>
                  <a:pt x="32657" y="32657"/>
                </a:cubicBezTo>
                <a:cubicBezTo>
                  <a:pt x="44340" y="23311"/>
                  <a:pt x="61815" y="25881"/>
                  <a:pt x="76200" y="21771"/>
                </a:cubicBezTo>
                <a:cubicBezTo>
                  <a:pt x="152196" y="57"/>
                  <a:pt x="55017" y="18576"/>
                  <a:pt x="185057" y="0"/>
                </a:cubicBezTo>
                <a:cubicBezTo>
                  <a:pt x="250371" y="3628"/>
                  <a:pt x="315880" y="4683"/>
                  <a:pt x="381000" y="10885"/>
                </a:cubicBezTo>
                <a:cubicBezTo>
                  <a:pt x="392423" y="11973"/>
                  <a:pt x="404697" y="14603"/>
                  <a:pt x="413657" y="21771"/>
                </a:cubicBezTo>
                <a:cubicBezTo>
                  <a:pt x="423873" y="29944"/>
                  <a:pt x="427256" y="44212"/>
                  <a:pt x="435429" y="54428"/>
                </a:cubicBezTo>
                <a:cubicBezTo>
                  <a:pt x="441840" y="62442"/>
                  <a:pt x="449943" y="68943"/>
                  <a:pt x="457200" y="76200"/>
                </a:cubicBezTo>
                <a:cubicBezTo>
                  <a:pt x="460829" y="90714"/>
                  <a:pt x="461395" y="106361"/>
                  <a:pt x="468086" y="119742"/>
                </a:cubicBezTo>
                <a:cubicBezTo>
                  <a:pt x="479788" y="143146"/>
                  <a:pt x="511629" y="185057"/>
                  <a:pt x="511629" y="185057"/>
                </a:cubicBezTo>
                <a:cubicBezTo>
                  <a:pt x="508000" y="243114"/>
                  <a:pt x="506833" y="301377"/>
                  <a:pt x="500743" y="359228"/>
                </a:cubicBezTo>
                <a:cubicBezTo>
                  <a:pt x="499542" y="370639"/>
                  <a:pt x="497971" y="383771"/>
                  <a:pt x="489857" y="391885"/>
                </a:cubicBezTo>
                <a:cubicBezTo>
                  <a:pt x="481743" y="399999"/>
                  <a:pt x="468086" y="399142"/>
                  <a:pt x="457200" y="402771"/>
                </a:cubicBezTo>
                <a:cubicBezTo>
                  <a:pt x="439057" y="399142"/>
                  <a:pt x="420722" y="396372"/>
                  <a:pt x="402772" y="391885"/>
                </a:cubicBezTo>
                <a:cubicBezTo>
                  <a:pt x="391640" y="389102"/>
                  <a:pt x="378228" y="389114"/>
                  <a:pt x="370114" y="381000"/>
                </a:cubicBezTo>
                <a:cubicBezTo>
                  <a:pt x="351612" y="362498"/>
                  <a:pt x="341086" y="337457"/>
                  <a:pt x="326572" y="315685"/>
                </a:cubicBezTo>
                <a:lnTo>
                  <a:pt x="304800" y="283028"/>
                </a:lnTo>
                <a:cubicBezTo>
                  <a:pt x="301171" y="268514"/>
                  <a:pt x="298024" y="253870"/>
                  <a:pt x="293914" y="239485"/>
                </a:cubicBezTo>
                <a:cubicBezTo>
                  <a:pt x="286827" y="214682"/>
                  <a:pt x="284843" y="199208"/>
                  <a:pt x="261257" y="185057"/>
                </a:cubicBezTo>
                <a:cubicBezTo>
                  <a:pt x="251418" y="179153"/>
                  <a:pt x="239486" y="177800"/>
                  <a:pt x="228600" y="174171"/>
                </a:cubicBezTo>
                <a:cubicBezTo>
                  <a:pt x="217714" y="177800"/>
                  <a:pt x="204903" y="177889"/>
                  <a:pt x="195943" y="185057"/>
                </a:cubicBezTo>
                <a:cubicBezTo>
                  <a:pt x="185727" y="193230"/>
                  <a:pt x="182345" y="207498"/>
                  <a:pt x="174172" y="217714"/>
                </a:cubicBezTo>
                <a:cubicBezTo>
                  <a:pt x="167761" y="225728"/>
                  <a:pt x="159657" y="232228"/>
                  <a:pt x="152400" y="239485"/>
                </a:cubicBezTo>
                <a:cubicBezTo>
                  <a:pt x="129744" y="330106"/>
                  <a:pt x="157330" y="240510"/>
                  <a:pt x="119743" y="315685"/>
                </a:cubicBezTo>
                <a:cubicBezTo>
                  <a:pt x="114611" y="325948"/>
                  <a:pt x="116971" y="340228"/>
                  <a:pt x="108857" y="348342"/>
                </a:cubicBezTo>
                <a:cubicBezTo>
                  <a:pt x="100743" y="356456"/>
                  <a:pt x="87086" y="355599"/>
                  <a:pt x="76200" y="359228"/>
                </a:cubicBezTo>
                <a:cubicBezTo>
                  <a:pt x="65314" y="355599"/>
                  <a:pt x="53090" y="354707"/>
                  <a:pt x="43543" y="348342"/>
                </a:cubicBezTo>
                <a:cubicBezTo>
                  <a:pt x="8597" y="325044"/>
                  <a:pt x="11413" y="317266"/>
                  <a:pt x="0" y="283028"/>
                </a:cubicBezTo>
                <a:cubicBezTo>
                  <a:pt x="12470" y="83506"/>
                  <a:pt x="16329" y="107043"/>
                  <a:pt x="21772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7650000" y="5026494"/>
            <a:ext cx="511629" cy="402771"/>
          </a:xfrm>
          <a:custGeom>
            <a:avLst/>
            <a:gdLst>
              <a:gd name="connsiteX0" fmla="*/ 21772 w 511629"/>
              <a:gd name="connsiteY0" fmla="*/ 65314 h 402771"/>
              <a:gd name="connsiteX1" fmla="*/ 32657 w 511629"/>
              <a:gd name="connsiteY1" fmla="*/ 32657 h 402771"/>
              <a:gd name="connsiteX2" fmla="*/ 76200 w 511629"/>
              <a:gd name="connsiteY2" fmla="*/ 21771 h 402771"/>
              <a:gd name="connsiteX3" fmla="*/ 185057 w 511629"/>
              <a:gd name="connsiteY3" fmla="*/ 0 h 402771"/>
              <a:gd name="connsiteX4" fmla="*/ 381000 w 511629"/>
              <a:gd name="connsiteY4" fmla="*/ 10885 h 402771"/>
              <a:gd name="connsiteX5" fmla="*/ 413657 w 511629"/>
              <a:gd name="connsiteY5" fmla="*/ 21771 h 402771"/>
              <a:gd name="connsiteX6" fmla="*/ 435429 w 511629"/>
              <a:gd name="connsiteY6" fmla="*/ 54428 h 402771"/>
              <a:gd name="connsiteX7" fmla="*/ 457200 w 511629"/>
              <a:gd name="connsiteY7" fmla="*/ 76200 h 402771"/>
              <a:gd name="connsiteX8" fmla="*/ 468086 w 511629"/>
              <a:gd name="connsiteY8" fmla="*/ 119742 h 402771"/>
              <a:gd name="connsiteX9" fmla="*/ 511629 w 511629"/>
              <a:gd name="connsiteY9" fmla="*/ 185057 h 402771"/>
              <a:gd name="connsiteX10" fmla="*/ 500743 w 511629"/>
              <a:gd name="connsiteY10" fmla="*/ 359228 h 402771"/>
              <a:gd name="connsiteX11" fmla="*/ 489857 w 511629"/>
              <a:gd name="connsiteY11" fmla="*/ 391885 h 402771"/>
              <a:gd name="connsiteX12" fmla="*/ 457200 w 511629"/>
              <a:gd name="connsiteY12" fmla="*/ 402771 h 402771"/>
              <a:gd name="connsiteX13" fmla="*/ 402772 w 511629"/>
              <a:gd name="connsiteY13" fmla="*/ 391885 h 402771"/>
              <a:gd name="connsiteX14" fmla="*/ 370114 w 511629"/>
              <a:gd name="connsiteY14" fmla="*/ 381000 h 402771"/>
              <a:gd name="connsiteX15" fmla="*/ 326572 w 511629"/>
              <a:gd name="connsiteY15" fmla="*/ 315685 h 402771"/>
              <a:gd name="connsiteX16" fmla="*/ 304800 w 511629"/>
              <a:gd name="connsiteY16" fmla="*/ 283028 h 402771"/>
              <a:gd name="connsiteX17" fmla="*/ 293914 w 511629"/>
              <a:gd name="connsiteY17" fmla="*/ 239485 h 402771"/>
              <a:gd name="connsiteX18" fmla="*/ 261257 w 511629"/>
              <a:gd name="connsiteY18" fmla="*/ 185057 h 402771"/>
              <a:gd name="connsiteX19" fmla="*/ 228600 w 511629"/>
              <a:gd name="connsiteY19" fmla="*/ 174171 h 402771"/>
              <a:gd name="connsiteX20" fmla="*/ 195943 w 511629"/>
              <a:gd name="connsiteY20" fmla="*/ 185057 h 402771"/>
              <a:gd name="connsiteX21" fmla="*/ 174172 w 511629"/>
              <a:gd name="connsiteY21" fmla="*/ 217714 h 402771"/>
              <a:gd name="connsiteX22" fmla="*/ 152400 w 511629"/>
              <a:gd name="connsiteY22" fmla="*/ 239485 h 402771"/>
              <a:gd name="connsiteX23" fmla="*/ 119743 w 511629"/>
              <a:gd name="connsiteY23" fmla="*/ 315685 h 402771"/>
              <a:gd name="connsiteX24" fmla="*/ 108857 w 511629"/>
              <a:gd name="connsiteY24" fmla="*/ 348342 h 402771"/>
              <a:gd name="connsiteX25" fmla="*/ 76200 w 511629"/>
              <a:gd name="connsiteY25" fmla="*/ 359228 h 402771"/>
              <a:gd name="connsiteX26" fmla="*/ 43543 w 511629"/>
              <a:gd name="connsiteY26" fmla="*/ 348342 h 402771"/>
              <a:gd name="connsiteX27" fmla="*/ 0 w 511629"/>
              <a:gd name="connsiteY27" fmla="*/ 283028 h 402771"/>
              <a:gd name="connsiteX28" fmla="*/ 21772 w 511629"/>
              <a:gd name="connsiteY28" fmla="*/ 653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629" h="402771">
                <a:moveTo>
                  <a:pt x="21772" y="65314"/>
                </a:moveTo>
                <a:cubicBezTo>
                  <a:pt x="27215" y="23585"/>
                  <a:pt x="23697" y="39825"/>
                  <a:pt x="32657" y="32657"/>
                </a:cubicBezTo>
                <a:cubicBezTo>
                  <a:pt x="44340" y="23311"/>
                  <a:pt x="61815" y="25881"/>
                  <a:pt x="76200" y="21771"/>
                </a:cubicBezTo>
                <a:cubicBezTo>
                  <a:pt x="152196" y="57"/>
                  <a:pt x="55017" y="18576"/>
                  <a:pt x="185057" y="0"/>
                </a:cubicBezTo>
                <a:cubicBezTo>
                  <a:pt x="250371" y="3628"/>
                  <a:pt x="315880" y="4683"/>
                  <a:pt x="381000" y="10885"/>
                </a:cubicBezTo>
                <a:cubicBezTo>
                  <a:pt x="392423" y="11973"/>
                  <a:pt x="404697" y="14603"/>
                  <a:pt x="413657" y="21771"/>
                </a:cubicBezTo>
                <a:cubicBezTo>
                  <a:pt x="423873" y="29944"/>
                  <a:pt x="427256" y="44212"/>
                  <a:pt x="435429" y="54428"/>
                </a:cubicBezTo>
                <a:cubicBezTo>
                  <a:pt x="441840" y="62442"/>
                  <a:pt x="449943" y="68943"/>
                  <a:pt x="457200" y="76200"/>
                </a:cubicBezTo>
                <a:cubicBezTo>
                  <a:pt x="460829" y="90714"/>
                  <a:pt x="461395" y="106361"/>
                  <a:pt x="468086" y="119742"/>
                </a:cubicBezTo>
                <a:cubicBezTo>
                  <a:pt x="479788" y="143146"/>
                  <a:pt x="511629" y="185057"/>
                  <a:pt x="511629" y="185057"/>
                </a:cubicBezTo>
                <a:cubicBezTo>
                  <a:pt x="508000" y="243114"/>
                  <a:pt x="506833" y="301377"/>
                  <a:pt x="500743" y="359228"/>
                </a:cubicBezTo>
                <a:cubicBezTo>
                  <a:pt x="499542" y="370639"/>
                  <a:pt x="497971" y="383771"/>
                  <a:pt x="489857" y="391885"/>
                </a:cubicBezTo>
                <a:cubicBezTo>
                  <a:pt x="481743" y="399999"/>
                  <a:pt x="468086" y="399142"/>
                  <a:pt x="457200" y="402771"/>
                </a:cubicBezTo>
                <a:cubicBezTo>
                  <a:pt x="439057" y="399142"/>
                  <a:pt x="420722" y="396372"/>
                  <a:pt x="402772" y="391885"/>
                </a:cubicBezTo>
                <a:cubicBezTo>
                  <a:pt x="391640" y="389102"/>
                  <a:pt x="378228" y="389114"/>
                  <a:pt x="370114" y="381000"/>
                </a:cubicBezTo>
                <a:cubicBezTo>
                  <a:pt x="351612" y="362498"/>
                  <a:pt x="341086" y="337457"/>
                  <a:pt x="326572" y="315685"/>
                </a:cubicBezTo>
                <a:lnTo>
                  <a:pt x="304800" y="283028"/>
                </a:lnTo>
                <a:cubicBezTo>
                  <a:pt x="301171" y="268514"/>
                  <a:pt x="298024" y="253870"/>
                  <a:pt x="293914" y="239485"/>
                </a:cubicBezTo>
                <a:cubicBezTo>
                  <a:pt x="286827" y="214682"/>
                  <a:pt x="284843" y="199208"/>
                  <a:pt x="261257" y="185057"/>
                </a:cubicBezTo>
                <a:cubicBezTo>
                  <a:pt x="251418" y="179153"/>
                  <a:pt x="239486" y="177800"/>
                  <a:pt x="228600" y="174171"/>
                </a:cubicBezTo>
                <a:cubicBezTo>
                  <a:pt x="217714" y="177800"/>
                  <a:pt x="204903" y="177889"/>
                  <a:pt x="195943" y="185057"/>
                </a:cubicBezTo>
                <a:cubicBezTo>
                  <a:pt x="185727" y="193230"/>
                  <a:pt x="182345" y="207498"/>
                  <a:pt x="174172" y="217714"/>
                </a:cubicBezTo>
                <a:cubicBezTo>
                  <a:pt x="167761" y="225728"/>
                  <a:pt x="159657" y="232228"/>
                  <a:pt x="152400" y="239485"/>
                </a:cubicBezTo>
                <a:cubicBezTo>
                  <a:pt x="129744" y="330106"/>
                  <a:pt x="157330" y="240510"/>
                  <a:pt x="119743" y="315685"/>
                </a:cubicBezTo>
                <a:cubicBezTo>
                  <a:pt x="114611" y="325948"/>
                  <a:pt x="116971" y="340228"/>
                  <a:pt x="108857" y="348342"/>
                </a:cubicBezTo>
                <a:cubicBezTo>
                  <a:pt x="100743" y="356456"/>
                  <a:pt x="87086" y="355599"/>
                  <a:pt x="76200" y="359228"/>
                </a:cubicBezTo>
                <a:cubicBezTo>
                  <a:pt x="65314" y="355599"/>
                  <a:pt x="53090" y="354707"/>
                  <a:pt x="43543" y="348342"/>
                </a:cubicBezTo>
                <a:cubicBezTo>
                  <a:pt x="8597" y="325044"/>
                  <a:pt x="11413" y="317266"/>
                  <a:pt x="0" y="283028"/>
                </a:cubicBezTo>
                <a:cubicBezTo>
                  <a:pt x="12470" y="83506"/>
                  <a:pt x="16329" y="107043"/>
                  <a:pt x="21772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6006926" y="5240808"/>
            <a:ext cx="511629" cy="402771"/>
          </a:xfrm>
          <a:custGeom>
            <a:avLst/>
            <a:gdLst>
              <a:gd name="connsiteX0" fmla="*/ 21772 w 511629"/>
              <a:gd name="connsiteY0" fmla="*/ 65314 h 402771"/>
              <a:gd name="connsiteX1" fmla="*/ 32657 w 511629"/>
              <a:gd name="connsiteY1" fmla="*/ 32657 h 402771"/>
              <a:gd name="connsiteX2" fmla="*/ 76200 w 511629"/>
              <a:gd name="connsiteY2" fmla="*/ 21771 h 402771"/>
              <a:gd name="connsiteX3" fmla="*/ 185057 w 511629"/>
              <a:gd name="connsiteY3" fmla="*/ 0 h 402771"/>
              <a:gd name="connsiteX4" fmla="*/ 381000 w 511629"/>
              <a:gd name="connsiteY4" fmla="*/ 10885 h 402771"/>
              <a:gd name="connsiteX5" fmla="*/ 413657 w 511629"/>
              <a:gd name="connsiteY5" fmla="*/ 21771 h 402771"/>
              <a:gd name="connsiteX6" fmla="*/ 435429 w 511629"/>
              <a:gd name="connsiteY6" fmla="*/ 54428 h 402771"/>
              <a:gd name="connsiteX7" fmla="*/ 457200 w 511629"/>
              <a:gd name="connsiteY7" fmla="*/ 76200 h 402771"/>
              <a:gd name="connsiteX8" fmla="*/ 468086 w 511629"/>
              <a:gd name="connsiteY8" fmla="*/ 119742 h 402771"/>
              <a:gd name="connsiteX9" fmla="*/ 511629 w 511629"/>
              <a:gd name="connsiteY9" fmla="*/ 185057 h 402771"/>
              <a:gd name="connsiteX10" fmla="*/ 500743 w 511629"/>
              <a:gd name="connsiteY10" fmla="*/ 359228 h 402771"/>
              <a:gd name="connsiteX11" fmla="*/ 489857 w 511629"/>
              <a:gd name="connsiteY11" fmla="*/ 391885 h 402771"/>
              <a:gd name="connsiteX12" fmla="*/ 457200 w 511629"/>
              <a:gd name="connsiteY12" fmla="*/ 402771 h 402771"/>
              <a:gd name="connsiteX13" fmla="*/ 402772 w 511629"/>
              <a:gd name="connsiteY13" fmla="*/ 391885 h 402771"/>
              <a:gd name="connsiteX14" fmla="*/ 370114 w 511629"/>
              <a:gd name="connsiteY14" fmla="*/ 381000 h 402771"/>
              <a:gd name="connsiteX15" fmla="*/ 326572 w 511629"/>
              <a:gd name="connsiteY15" fmla="*/ 315685 h 402771"/>
              <a:gd name="connsiteX16" fmla="*/ 304800 w 511629"/>
              <a:gd name="connsiteY16" fmla="*/ 283028 h 402771"/>
              <a:gd name="connsiteX17" fmla="*/ 293914 w 511629"/>
              <a:gd name="connsiteY17" fmla="*/ 239485 h 402771"/>
              <a:gd name="connsiteX18" fmla="*/ 261257 w 511629"/>
              <a:gd name="connsiteY18" fmla="*/ 185057 h 402771"/>
              <a:gd name="connsiteX19" fmla="*/ 228600 w 511629"/>
              <a:gd name="connsiteY19" fmla="*/ 174171 h 402771"/>
              <a:gd name="connsiteX20" fmla="*/ 195943 w 511629"/>
              <a:gd name="connsiteY20" fmla="*/ 185057 h 402771"/>
              <a:gd name="connsiteX21" fmla="*/ 174172 w 511629"/>
              <a:gd name="connsiteY21" fmla="*/ 217714 h 402771"/>
              <a:gd name="connsiteX22" fmla="*/ 152400 w 511629"/>
              <a:gd name="connsiteY22" fmla="*/ 239485 h 402771"/>
              <a:gd name="connsiteX23" fmla="*/ 119743 w 511629"/>
              <a:gd name="connsiteY23" fmla="*/ 315685 h 402771"/>
              <a:gd name="connsiteX24" fmla="*/ 108857 w 511629"/>
              <a:gd name="connsiteY24" fmla="*/ 348342 h 402771"/>
              <a:gd name="connsiteX25" fmla="*/ 76200 w 511629"/>
              <a:gd name="connsiteY25" fmla="*/ 359228 h 402771"/>
              <a:gd name="connsiteX26" fmla="*/ 43543 w 511629"/>
              <a:gd name="connsiteY26" fmla="*/ 348342 h 402771"/>
              <a:gd name="connsiteX27" fmla="*/ 0 w 511629"/>
              <a:gd name="connsiteY27" fmla="*/ 283028 h 402771"/>
              <a:gd name="connsiteX28" fmla="*/ 21772 w 511629"/>
              <a:gd name="connsiteY28" fmla="*/ 653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629" h="402771">
                <a:moveTo>
                  <a:pt x="21772" y="65314"/>
                </a:moveTo>
                <a:cubicBezTo>
                  <a:pt x="27215" y="23585"/>
                  <a:pt x="23697" y="39825"/>
                  <a:pt x="32657" y="32657"/>
                </a:cubicBezTo>
                <a:cubicBezTo>
                  <a:pt x="44340" y="23311"/>
                  <a:pt x="61815" y="25881"/>
                  <a:pt x="76200" y="21771"/>
                </a:cubicBezTo>
                <a:cubicBezTo>
                  <a:pt x="152196" y="57"/>
                  <a:pt x="55017" y="18576"/>
                  <a:pt x="185057" y="0"/>
                </a:cubicBezTo>
                <a:cubicBezTo>
                  <a:pt x="250371" y="3628"/>
                  <a:pt x="315880" y="4683"/>
                  <a:pt x="381000" y="10885"/>
                </a:cubicBezTo>
                <a:cubicBezTo>
                  <a:pt x="392423" y="11973"/>
                  <a:pt x="404697" y="14603"/>
                  <a:pt x="413657" y="21771"/>
                </a:cubicBezTo>
                <a:cubicBezTo>
                  <a:pt x="423873" y="29944"/>
                  <a:pt x="427256" y="44212"/>
                  <a:pt x="435429" y="54428"/>
                </a:cubicBezTo>
                <a:cubicBezTo>
                  <a:pt x="441840" y="62442"/>
                  <a:pt x="449943" y="68943"/>
                  <a:pt x="457200" y="76200"/>
                </a:cubicBezTo>
                <a:cubicBezTo>
                  <a:pt x="460829" y="90714"/>
                  <a:pt x="461395" y="106361"/>
                  <a:pt x="468086" y="119742"/>
                </a:cubicBezTo>
                <a:cubicBezTo>
                  <a:pt x="479788" y="143146"/>
                  <a:pt x="511629" y="185057"/>
                  <a:pt x="511629" y="185057"/>
                </a:cubicBezTo>
                <a:cubicBezTo>
                  <a:pt x="508000" y="243114"/>
                  <a:pt x="506833" y="301377"/>
                  <a:pt x="500743" y="359228"/>
                </a:cubicBezTo>
                <a:cubicBezTo>
                  <a:pt x="499542" y="370639"/>
                  <a:pt x="497971" y="383771"/>
                  <a:pt x="489857" y="391885"/>
                </a:cubicBezTo>
                <a:cubicBezTo>
                  <a:pt x="481743" y="399999"/>
                  <a:pt x="468086" y="399142"/>
                  <a:pt x="457200" y="402771"/>
                </a:cubicBezTo>
                <a:cubicBezTo>
                  <a:pt x="439057" y="399142"/>
                  <a:pt x="420722" y="396372"/>
                  <a:pt x="402772" y="391885"/>
                </a:cubicBezTo>
                <a:cubicBezTo>
                  <a:pt x="391640" y="389102"/>
                  <a:pt x="378228" y="389114"/>
                  <a:pt x="370114" y="381000"/>
                </a:cubicBezTo>
                <a:cubicBezTo>
                  <a:pt x="351612" y="362498"/>
                  <a:pt x="341086" y="337457"/>
                  <a:pt x="326572" y="315685"/>
                </a:cubicBezTo>
                <a:lnTo>
                  <a:pt x="304800" y="283028"/>
                </a:lnTo>
                <a:cubicBezTo>
                  <a:pt x="301171" y="268514"/>
                  <a:pt x="298024" y="253870"/>
                  <a:pt x="293914" y="239485"/>
                </a:cubicBezTo>
                <a:cubicBezTo>
                  <a:pt x="286827" y="214682"/>
                  <a:pt x="284843" y="199208"/>
                  <a:pt x="261257" y="185057"/>
                </a:cubicBezTo>
                <a:cubicBezTo>
                  <a:pt x="251418" y="179153"/>
                  <a:pt x="239486" y="177800"/>
                  <a:pt x="228600" y="174171"/>
                </a:cubicBezTo>
                <a:cubicBezTo>
                  <a:pt x="217714" y="177800"/>
                  <a:pt x="204903" y="177889"/>
                  <a:pt x="195943" y="185057"/>
                </a:cubicBezTo>
                <a:cubicBezTo>
                  <a:pt x="185727" y="193230"/>
                  <a:pt x="182345" y="207498"/>
                  <a:pt x="174172" y="217714"/>
                </a:cubicBezTo>
                <a:cubicBezTo>
                  <a:pt x="167761" y="225728"/>
                  <a:pt x="159657" y="232228"/>
                  <a:pt x="152400" y="239485"/>
                </a:cubicBezTo>
                <a:cubicBezTo>
                  <a:pt x="129744" y="330106"/>
                  <a:pt x="157330" y="240510"/>
                  <a:pt x="119743" y="315685"/>
                </a:cubicBezTo>
                <a:cubicBezTo>
                  <a:pt x="114611" y="325948"/>
                  <a:pt x="116971" y="340228"/>
                  <a:pt x="108857" y="348342"/>
                </a:cubicBezTo>
                <a:cubicBezTo>
                  <a:pt x="100743" y="356456"/>
                  <a:pt x="87086" y="355599"/>
                  <a:pt x="76200" y="359228"/>
                </a:cubicBezTo>
                <a:cubicBezTo>
                  <a:pt x="65314" y="355599"/>
                  <a:pt x="53090" y="354707"/>
                  <a:pt x="43543" y="348342"/>
                </a:cubicBezTo>
                <a:cubicBezTo>
                  <a:pt x="8597" y="325044"/>
                  <a:pt x="11413" y="317266"/>
                  <a:pt x="0" y="283028"/>
                </a:cubicBezTo>
                <a:cubicBezTo>
                  <a:pt x="12470" y="83506"/>
                  <a:pt x="16329" y="107043"/>
                  <a:pt x="21772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6995495" y="4071943"/>
            <a:ext cx="511629" cy="402771"/>
          </a:xfrm>
          <a:custGeom>
            <a:avLst/>
            <a:gdLst>
              <a:gd name="connsiteX0" fmla="*/ 21772 w 511629"/>
              <a:gd name="connsiteY0" fmla="*/ 65314 h 402771"/>
              <a:gd name="connsiteX1" fmla="*/ 32657 w 511629"/>
              <a:gd name="connsiteY1" fmla="*/ 32657 h 402771"/>
              <a:gd name="connsiteX2" fmla="*/ 76200 w 511629"/>
              <a:gd name="connsiteY2" fmla="*/ 21771 h 402771"/>
              <a:gd name="connsiteX3" fmla="*/ 185057 w 511629"/>
              <a:gd name="connsiteY3" fmla="*/ 0 h 402771"/>
              <a:gd name="connsiteX4" fmla="*/ 381000 w 511629"/>
              <a:gd name="connsiteY4" fmla="*/ 10885 h 402771"/>
              <a:gd name="connsiteX5" fmla="*/ 413657 w 511629"/>
              <a:gd name="connsiteY5" fmla="*/ 21771 h 402771"/>
              <a:gd name="connsiteX6" fmla="*/ 435429 w 511629"/>
              <a:gd name="connsiteY6" fmla="*/ 54428 h 402771"/>
              <a:gd name="connsiteX7" fmla="*/ 457200 w 511629"/>
              <a:gd name="connsiteY7" fmla="*/ 76200 h 402771"/>
              <a:gd name="connsiteX8" fmla="*/ 468086 w 511629"/>
              <a:gd name="connsiteY8" fmla="*/ 119742 h 402771"/>
              <a:gd name="connsiteX9" fmla="*/ 511629 w 511629"/>
              <a:gd name="connsiteY9" fmla="*/ 185057 h 402771"/>
              <a:gd name="connsiteX10" fmla="*/ 500743 w 511629"/>
              <a:gd name="connsiteY10" fmla="*/ 359228 h 402771"/>
              <a:gd name="connsiteX11" fmla="*/ 489857 w 511629"/>
              <a:gd name="connsiteY11" fmla="*/ 391885 h 402771"/>
              <a:gd name="connsiteX12" fmla="*/ 457200 w 511629"/>
              <a:gd name="connsiteY12" fmla="*/ 402771 h 402771"/>
              <a:gd name="connsiteX13" fmla="*/ 402772 w 511629"/>
              <a:gd name="connsiteY13" fmla="*/ 391885 h 402771"/>
              <a:gd name="connsiteX14" fmla="*/ 370114 w 511629"/>
              <a:gd name="connsiteY14" fmla="*/ 381000 h 402771"/>
              <a:gd name="connsiteX15" fmla="*/ 326572 w 511629"/>
              <a:gd name="connsiteY15" fmla="*/ 315685 h 402771"/>
              <a:gd name="connsiteX16" fmla="*/ 304800 w 511629"/>
              <a:gd name="connsiteY16" fmla="*/ 283028 h 402771"/>
              <a:gd name="connsiteX17" fmla="*/ 293914 w 511629"/>
              <a:gd name="connsiteY17" fmla="*/ 239485 h 402771"/>
              <a:gd name="connsiteX18" fmla="*/ 261257 w 511629"/>
              <a:gd name="connsiteY18" fmla="*/ 185057 h 402771"/>
              <a:gd name="connsiteX19" fmla="*/ 228600 w 511629"/>
              <a:gd name="connsiteY19" fmla="*/ 174171 h 402771"/>
              <a:gd name="connsiteX20" fmla="*/ 195943 w 511629"/>
              <a:gd name="connsiteY20" fmla="*/ 185057 h 402771"/>
              <a:gd name="connsiteX21" fmla="*/ 174172 w 511629"/>
              <a:gd name="connsiteY21" fmla="*/ 217714 h 402771"/>
              <a:gd name="connsiteX22" fmla="*/ 152400 w 511629"/>
              <a:gd name="connsiteY22" fmla="*/ 239485 h 402771"/>
              <a:gd name="connsiteX23" fmla="*/ 119743 w 511629"/>
              <a:gd name="connsiteY23" fmla="*/ 315685 h 402771"/>
              <a:gd name="connsiteX24" fmla="*/ 108857 w 511629"/>
              <a:gd name="connsiteY24" fmla="*/ 348342 h 402771"/>
              <a:gd name="connsiteX25" fmla="*/ 76200 w 511629"/>
              <a:gd name="connsiteY25" fmla="*/ 359228 h 402771"/>
              <a:gd name="connsiteX26" fmla="*/ 43543 w 511629"/>
              <a:gd name="connsiteY26" fmla="*/ 348342 h 402771"/>
              <a:gd name="connsiteX27" fmla="*/ 0 w 511629"/>
              <a:gd name="connsiteY27" fmla="*/ 283028 h 402771"/>
              <a:gd name="connsiteX28" fmla="*/ 21772 w 511629"/>
              <a:gd name="connsiteY28" fmla="*/ 653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629" h="402771">
                <a:moveTo>
                  <a:pt x="21772" y="65314"/>
                </a:moveTo>
                <a:cubicBezTo>
                  <a:pt x="27215" y="23585"/>
                  <a:pt x="23697" y="39825"/>
                  <a:pt x="32657" y="32657"/>
                </a:cubicBezTo>
                <a:cubicBezTo>
                  <a:pt x="44340" y="23311"/>
                  <a:pt x="61815" y="25881"/>
                  <a:pt x="76200" y="21771"/>
                </a:cubicBezTo>
                <a:cubicBezTo>
                  <a:pt x="152196" y="57"/>
                  <a:pt x="55017" y="18576"/>
                  <a:pt x="185057" y="0"/>
                </a:cubicBezTo>
                <a:cubicBezTo>
                  <a:pt x="250371" y="3628"/>
                  <a:pt x="315880" y="4683"/>
                  <a:pt x="381000" y="10885"/>
                </a:cubicBezTo>
                <a:cubicBezTo>
                  <a:pt x="392423" y="11973"/>
                  <a:pt x="404697" y="14603"/>
                  <a:pt x="413657" y="21771"/>
                </a:cubicBezTo>
                <a:cubicBezTo>
                  <a:pt x="423873" y="29944"/>
                  <a:pt x="427256" y="44212"/>
                  <a:pt x="435429" y="54428"/>
                </a:cubicBezTo>
                <a:cubicBezTo>
                  <a:pt x="441840" y="62442"/>
                  <a:pt x="449943" y="68943"/>
                  <a:pt x="457200" y="76200"/>
                </a:cubicBezTo>
                <a:cubicBezTo>
                  <a:pt x="460829" y="90714"/>
                  <a:pt x="461395" y="106361"/>
                  <a:pt x="468086" y="119742"/>
                </a:cubicBezTo>
                <a:cubicBezTo>
                  <a:pt x="479788" y="143146"/>
                  <a:pt x="511629" y="185057"/>
                  <a:pt x="511629" y="185057"/>
                </a:cubicBezTo>
                <a:cubicBezTo>
                  <a:pt x="508000" y="243114"/>
                  <a:pt x="506833" y="301377"/>
                  <a:pt x="500743" y="359228"/>
                </a:cubicBezTo>
                <a:cubicBezTo>
                  <a:pt x="499542" y="370639"/>
                  <a:pt x="497971" y="383771"/>
                  <a:pt x="489857" y="391885"/>
                </a:cubicBezTo>
                <a:cubicBezTo>
                  <a:pt x="481743" y="399999"/>
                  <a:pt x="468086" y="399142"/>
                  <a:pt x="457200" y="402771"/>
                </a:cubicBezTo>
                <a:cubicBezTo>
                  <a:pt x="439057" y="399142"/>
                  <a:pt x="420722" y="396372"/>
                  <a:pt x="402772" y="391885"/>
                </a:cubicBezTo>
                <a:cubicBezTo>
                  <a:pt x="391640" y="389102"/>
                  <a:pt x="378228" y="389114"/>
                  <a:pt x="370114" y="381000"/>
                </a:cubicBezTo>
                <a:cubicBezTo>
                  <a:pt x="351612" y="362498"/>
                  <a:pt x="341086" y="337457"/>
                  <a:pt x="326572" y="315685"/>
                </a:cubicBezTo>
                <a:lnTo>
                  <a:pt x="304800" y="283028"/>
                </a:lnTo>
                <a:cubicBezTo>
                  <a:pt x="301171" y="268514"/>
                  <a:pt x="298024" y="253870"/>
                  <a:pt x="293914" y="239485"/>
                </a:cubicBezTo>
                <a:cubicBezTo>
                  <a:pt x="286827" y="214682"/>
                  <a:pt x="284843" y="199208"/>
                  <a:pt x="261257" y="185057"/>
                </a:cubicBezTo>
                <a:cubicBezTo>
                  <a:pt x="251418" y="179153"/>
                  <a:pt x="239486" y="177800"/>
                  <a:pt x="228600" y="174171"/>
                </a:cubicBezTo>
                <a:cubicBezTo>
                  <a:pt x="217714" y="177800"/>
                  <a:pt x="204903" y="177889"/>
                  <a:pt x="195943" y="185057"/>
                </a:cubicBezTo>
                <a:cubicBezTo>
                  <a:pt x="185727" y="193230"/>
                  <a:pt x="182345" y="207498"/>
                  <a:pt x="174172" y="217714"/>
                </a:cubicBezTo>
                <a:cubicBezTo>
                  <a:pt x="167761" y="225728"/>
                  <a:pt x="159657" y="232228"/>
                  <a:pt x="152400" y="239485"/>
                </a:cubicBezTo>
                <a:cubicBezTo>
                  <a:pt x="129744" y="330106"/>
                  <a:pt x="157330" y="240510"/>
                  <a:pt x="119743" y="315685"/>
                </a:cubicBezTo>
                <a:cubicBezTo>
                  <a:pt x="114611" y="325948"/>
                  <a:pt x="116971" y="340228"/>
                  <a:pt x="108857" y="348342"/>
                </a:cubicBezTo>
                <a:cubicBezTo>
                  <a:pt x="100743" y="356456"/>
                  <a:pt x="87086" y="355599"/>
                  <a:pt x="76200" y="359228"/>
                </a:cubicBezTo>
                <a:cubicBezTo>
                  <a:pt x="65314" y="355599"/>
                  <a:pt x="53090" y="354707"/>
                  <a:pt x="43543" y="348342"/>
                </a:cubicBezTo>
                <a:cubicBezTo>
                  <a:pt x="8597" y="325044"/>
                  <a:pt x="11413" y="317266"/>
                  <a:pt x="0" y="283028"/>
                </a:cubicBezTo>
                <a:cubicBezTo>
                  <a:pt x="12470" y="83506"/>
                  <a:pt x="16329" y="107043"/>
                  <a:pt x="21772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8495693" y="3571877"/>
            <a:ext cx="511629" cy="402771"/>
          </a:xfrm>
          <a:custGeom>
            <a:avLst/>
            <a:gdLst>
              <a:gd name="connsiteX0" fmla="*/ 21772 w 511629"/>
              <a:gd name="connsiteY0" fmla="*/ 65314 h 402771"/>
              <a:gd name="connsiteX1" fmla="*/ 32657 w 511629"/>
              <a:gd name="connsiteY1" fmla="*/ 32657 h 402771"/>
              <a:gd name="connsiteX2" fmla="*/ 76200 w 511629"/>
              <a:gd name="connsiteY2" fmla="*/ 21771 h 402771"/>
              <a:gd name="connsiteX3" fmla="*/ 185057 w 511629"/>
              <a:gd name="connsiteY3" fmla="*/ 0 h 402771"/>
              <a:gd name="connsiteX4" fmla="*/ 381000 w 511629"/>
              <a:gd name="connsiteY4" fmla="*/ 10885 h 402771"/>
              <a:gd name="connsiteX5" fmla="*/ 413657 w 511629"/>
              <a:gd name="connsiteY5" fmla="*/ 21771 h 402771"/>
              <a:gd name="connsiteX6" fmla="*/ 435429 w 511629"/>
              <a:gd name="connsiteY6" fmla="*/ 54428 h 402771"/>
              <a:gd name="connsiteX7" fmla="*/ 457200 w 511629"/>
              <a:gd name="connsiteY7" fmla="*/ 76200 h 402771"/>
              <a:gd name="connsiteX8" fmla="*/ 468086 w 511629"/>
              <a:gd name="connsiteY8" fmla="*/ 119742 h 402771"/>
              <a:gd name="connsiteX9" fmla="*/ 511629 w 511629"/>
              <a:gd name="connsiteY9" fmla="*/ 185057 h 402771"/>
              <a:gd name="connsiteX10" fmla="*/ 500743 w 511629"/>
              <a:gd name="connsiteY10" fmla="*/ 359228 h 402771"/>
              <a:gd name="connsiteX11" fmla="*/ 489857 w 511629"/>
              <a:gd name="connsiteY11" fmla="*/ 391885 h 402771"/>
              <a:gd name="connsiteX12" fmla="*/ 457200 w 511629"/>
              <a:gd name="connsiteY12" fmla="*/ 402771 h 402771"/>
              <a:gd name="connsiteX13" fmla="*/ 402772 w 511629"/>
              <a:gd name="connsiteY13" fmla="*/ 391885 h 402771"/>
              <a:gd name="connsiteX14" fmla="*/ 370114 w 511629"/>
              <a:gd name="connsiteY14" fmla="*/ 381000 h 402771"/>
              <a:gd name="connsiteX15" fmla="*/ 326572 w 511629"/>
              <a:gd name="connsiteY15" fmla="*/ 315685 h 402771"/>
              <a:gd name="connsiteX16" fmla="*/ 304800 w 511629"/>
              <a:gd name="connsiteY16" fmla="*/ 283028 h 402771"/>
              <a:gd name="connsiteX17" fmla="*/ 293914 w 511629"/>
              <a:gd name="connsiteY17" fmla="*/ 239485 h 402771"/>
              <a:gd name="connsiteX18" fmla="*/ 261257 w 511629"/>
              <a:gd name="connsiteY18" fmla="*/ 185057 h 402771"/>
              <a:gd name="connsiteX19" fmla="*/ 228600 w 511629"/>
              <a:gd name="connsiteY19" fmla="*/ 174171 h 402771"/>
              <a:gd name="connsiteX20" fmla="*/ 195943 w 511629"/>
              <a:gd name="connsiteY20" fmla="*/ 185057 h 402771"/>
              <a:gd name="connsiteX21" fmla="*/ 174172 w 511629"/>
              <a:gd name="connsiteY21" fmla="*/ 217714 h 402771"/>
              <a:gd name="connsiteX22" fmla="*/ 152400 w 511629"/>
              <a:gd name="connsiteY22" fmla="*/ 239485 h 402771"/>
              <a:gd name="connsiteX23" fmla="*/ 119743 w 511629"/>
              <a:gd name="connsiteY23" fmla="*/ 315685 h 402771"/>
              <a:gd name="connsiteX24" fmla="*/ 108857 w 511629"/>
              <a:gd name="connsiteY24" fmla="*/ 348342 h 402771"/>
              <a:gd name="connsiteX25" fmla="*/ 76200 w 511629"/>
              <a:gd name="connsiteY25" fmla="*/ 359228 h 402771"/>
              <a:gd name="connsiteX26" fmla="*/ 43543 w 511629"/>
              <a:gd name="connsiteY26" fmla="*/ 348342 h 402771"/>
              <a:gd name="connsiteX27" fmla="*/ 0 w 511629"/>
              <a:gd name="connsiteY27" fmla="*/ 283028 h 402771"/>
              <a:gd name="connsiteX28" fmla="*/ 21772 w 511629"/>
              <a:gd name="connsiteY28" fmla="*/ 653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629" h="402771">
                <a:moveTo>
                  <a:pt x="21772" y="65314"/>
                </a:moveTo>
                <a:cubicBezTo>
                  <a:pt x="27215" y="23585"/>
                  <a:pt x="23697" y="39825"/>
                  <a:pt x="32657" y="32657"/>
                </a:cubicBezTo>
                <a:cubicBezTo>
                  <a:pt x="44340" y="23311"/>
                  <a:pt x="61815" y="25881"/>
                  <a:pt x="76200" y="21771"/>
                </a:cubicBezTo>
                <a:cubicBezTo>
                  <a:pt x="152196" y="57"/>
                  <a:pt x="55017" y="18576"/>
                  <a:pt x="185057" y="0"/>
                </a:cubicBezTo>
                <a:cubicBezTo>
                  <a:pt x="250371" y="3628"/>
                  <a:pt x="315880" y="4683"/>
                  <a:pt x="381000" y="10885"/>
                </a:cubicBezTo>
                <a:cubicBezTo>
                  <a:pt x="392423" y="11973"/>
                  <a:pt x="404697" y="14603"/>
                  <a:pt x="413657" y="21771"/>
                </a:cubicBezTo>
                <a:cubicBezTo>
                  <a:pt x="423873" y="29944"/>
                  <a:pt x="427256" y="44212"/>
                  <a:pt x="435429" y="54428"/>
                </a:cubicBezTo>
                <a:cubicBezTo>
                  <a:pt x="441840" y="62442"/>
                  <a:pt x="449943" y="68943"/>
                  <a:pt x="457200" y="76200"/>
                </a:cubicBezTo>
                <a:cubicBezTo>
                  <a:pt x="460829" y="90714"/>
                  <a:pt x="461395" y="106361"/>
                  <a:pt x="468086" y="119742"/>
                </a:cubicBezTo>
                <a:cubicBezTo>
                  <a:pt x="479788" y="143146"/>
                  <a:pt x="511629" y="185057"/>
                  <a:pt x="511629" y="185057"/>
                </a:cubicBezTo>
                <a:cubicBezTo>
                  <a:pt x="508000" y="243114"/>
                  <a:pt x="506833" y="301377"/>
                  <a:pt x="500743" y="359228"/>
                </a:cubicBezTo>
                <a:cubicBezTo>
                  <a:pt x="499542" y="370639"/>
                  <a:pt x="497971" y="383771"/>
                  <a:pt x="489857" y="391885"/>
                </a:cubicBezTo>
                <a:cubicBezTo>
                  <a:pt x="481743" y="399999"/>
                  <a:pt x="468086" y="399142"/>
                  <a:pt x="457200" y="402771"/>
                </a:cubicBezTo>
                <a:cubicBezTo>
                  <a:pt x="439057" y="399142"/>
                  <a:pt x="420722" y="396372"/>
                  <a:pt x="402772" y="391885"/>
                </a:cubicBezTo>
                <a:cubicBezTo>
                  <a:pt x="391640" y="389102"/>
                  <a:pt x="378228" y="389114"/>
                  <a:pt x="370114" y="381000"/>
                </a:cubicBezTo>
                <a:cubicBezTo>
                  <a:pt x="351612" y="362498"/>
                  <a:pt x="341086" y="337457"/>
                  <a:pt x="326572" y="315685"/>
                </a:cubicBezTo>
                <a:lnTo>
                  <a:pt x="304800" y="283028"/>
                </a:lnTo>
                <a:cubicBezTo>
                  <a:pt x="301171" y="268514"/>
                  <a:pt x="298024" y="253870"/>
                  <a:pt x="293914" y="239485"/>
                </a:cubicBezTo>
                <a:cubicBezTo>
                  <a:pt x="286827" y="214682"/>
                  <a:pt x="284843" y="199208"/>
                  <a:pt x="261257" y="185057"/>
                </a:cubicBezTo>
                <a:cubicBezTo>
                  <a:pt x="251418" y="179153"/>
                  <a:pt x="239486" y="177800"/>
                  <a:pt x="228600" y="174171"/>
                </a:cubicBezTo>
                <a:cubicBezTo>
                  <a:pt x="217714" y="177800"/>
                  <a:pt x="204903" y="177889"/>
                  <a:pt x="195943" y="185057"/>
                </a:cubicBezTo>
                <a:cubicBezTo>
                  <a:pt x="185727" y="193230"/>
                  <a:pt x="182345" y="207498"/>
                  <a:pt x="174172" y="217714"/>
                </a:cubicBezTo>
                <a:cubicBezTo>
                  <a:pt x="167761" y="225728"/>
                  <a:pt x="159657" y="232228"/>
                  <a:pt x="152400" y="239485"/>
                </a:cubicBezTo>
                <a:cubicBezTo>
                  <a:pt x="129744" y="330106"/>
                  <a:pt x="157330" y="240510"/>
                  <a:pt x="119743" y="315685"/>
                </a:cubicBezTo>
                <a:cubicBezTo>
                  <a:pt x="114611" y="325948"/>
                  <a:pt x="116971" y="340228"/>
                  <a:pt x="108857" y="348342"/>
                </a:cubicBezTo>
                <a:cubicBezTo>
                  <a:pt x="100743" y="356456"/>
                  <a:pt x="87086" y="355599"/>
                  <a:pt x="76200" y="359228"/>
                </a:cubicBezTo>
                <a:cubicBezTo>
                  <a:pt x="65314" y="355599"/>
                  <a:pt x="53090" y="354707"/>
                  <a:pt x="43543" y="348342"/>
                </a:cubicBezTo>
                <a:cubicBezTo>
                  <a:pt x="8597" y="325044"/>
                  <a:pt x="11413" y="317266"/>
                  <a:pt x="0" y="283028"/>
                </a:cubicBezTo>
                <a:cubicBezTo>
                  <a:pt x="12470" y="83506"/>
                  <a:pt x="16329" y="107043"/>
                  <a:pt x="21772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5066669" y="3954924"/>
            <a:ext cx="511629" cy="402771"/>
          </a:xfrm>
          <a:custGeom>
            <a:avLst/>
            <a:gdLst>
              <a:gd name="connsiteX0" fmla="*/ 21772 w 511629"/>
              <a:gd name="connsiteY0" fmla="*/ 65314 h 402771"/>
              <a:gd name="connsiteX1" fmla="*/ 32657 w 511629"/>
              <a:gd name="connsiteY1" fmla="*/ 32657 h 402771"/>
              <a:gd name="connsiteX2" fmla="*/ 76200 w 511629"/>
              <a:gd name="connsiteY2" fmla="*/ 21771 h 402771"/>
              <a:gd name="connsiteX3" fmla="*/ 185057 w 511629"/>
              <a:gd name="connsiteY3" fmla="*/ 0 h 402771"/>
              <a:gd name="connsiteX4" fmla="*/ 381000 w 511629"/>
              <a:gd name="connsiteY4" fmla="*/ 10885 h 402771"/>
              <a:gd name="connsiteX5" fmla="*/ 413657 w 511629"/>
              <a:gd name="connsiteY5" fmla="*/ 21771 h 402771"/>
              <a:gd name="connsiteX6" fmla="*/ 435429 w 511629"/>
              <a:gd name="connsiteY6" fmla="*/ 54428 h 402771"/>
              <a:gd name="connsiteX7" fmla="*/ 457200 w 511629"/>
              <a:gd name="connsiteY7" fmla="*/ 76200 h 402771"/>
              <a:gd name="connsiteX8" fmla="*/ 468086 w 511629"/>
              <a:gd name="connsiteY8" fmla="*/ 119742 h 402771"/>
              <a:gd name="connsiteX9" fmla="*/ 511629 w 511629"/>
              <a:gd name="connsiteY9" fmla="*/ 185057 h 402771"/>
              <a:gd name="connsiteX10" fmla="*/ 500743 w 511629"/>
              <a:gd name="connsiteY10" fmla="*/ 359228 h 402771"/>
              <a:gd name="connsiteX11" fmla="*/ 489857 w 511629"/>
              <a:gd name="connsiteY11" fmla="*/ 391885 h 402771"/>
              <a:gd name="connsiteX12" fmla="*/ 457200 w 511629"/>
              <a:gd name="connsiteY12" fmla="*/ 402771 h 402771"/>
              <a:gd name="connsiteX13" fmla="*/ 402772 w 511629"/>
              <a:gd name="connsiteY13" fmla="*/ 391885 h 402771"/>
              <a:gd name="connsiteX14" fmla="*/ 370114 w 511629"/>
              <a:gd name="connsiteY14" fmla="*/ 381000 h 402771"/>
              <a:gd name="connsiteX15" fmla="*/ 326572 w 511629"/>
              <a:gd name="connsiteY15" fmla="*/ 315685 h 402771"/>
              <a:gd name="connsiteX16" fmla="*/ 304800 w 511629"/>
              <a:gd name="connsiteY16" fmla="*/ 283028 h 402771"/>
              <a:gd name="connsiteX17" fmla="*/ 293914 w 511629"/>
              <a:gd name="connsiteY17" fmla="*/ 239485 h 402771"/>
              <a:gd name="connsiteX18" fmla="*/ 261257 w 511629"/>
              <a:gd name="connsiteY18" fmla="*/ 185057 h 402771"/>
              <a:gd name="connsiteX19" fmla="*/ 228600 w 511629"/>
              <a:gd name="connsiteY19" fmla="*/ 174171 h 402771"/>
              <a:gd name="connsiteX20" fmla="*/ 195943 w 511629"/>
              <a:gd name="connsiteY20" fmla="*/ 185057 h 402771"/>
              <a:gd name="connsiteX21" fmla="*/ 174172 w 511629"/>
              <a:gd name="connsiteY21" fmla="*/ 217714 h 402771"/>
              <a:gd name="connsiteX22" fmla="*/ 152400 w 511629"/>
              <a:gd name="connsiteY22" fmla="*/ 239485 h 402771"/>
              <a:gd name="connsiteX23" fmla="*/ 119743 w 511629"/>
              <a:gd name="connsiteY23" fmla="*/ 315685 h 402771"/>
              <a:gd name="connsiteX24" fmla="*/ 108857 w 511629"/>
              <a:gd name="connsiteY24" fmla="*/ 348342 h 402771"/>
              <a:gd name="connsiteX25" fmla="*/ 76200 w 511629"/>
              <a:gd name="connsiteY25" fmla="*/ 359228 h 402771"/>
              <a:gd name="connsiteX26" fmla="*/ 43543 w 511629"/>
              <a:gd name="connsiteY26" fmla="*/ 348342 h 402771"/>
              <a:gd name="connsiteX27" fmla="*/ 0 w 511629"/>
              <a:gd name="connsiteY27" fmla="*/ 283028 h 402771"/>
              <a:gd name="connsiteX28" fmla="*/ 21772 w 511629"/>
              <a:gd name="connsiteY28" fmla="*/ 653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629" h="402771">
                <a:moveTo>
                  <a:pt x="21772" y="65314"/>
                </a:moveTo>
                <a:cubicBezTo>
                  <a:pt x="27215" y="23585"/>
                  <a:pt x="23697" y="39825"/>
                  <a:pt x="32657" y="32657"/>
                </a:cubicBezTo>
                <a:cubicBezTo>
                  <a:pt x="44340" y="23311"/>
                  <a:pt x="61815" y="25881"/>
                  <a:pt x="76200" y="21771"/>
                </a:cubicBezTo>
                <a:cubicBezTo>
                  <a:pt x="152196" y="57"/>
                  <a:pt x="55017" y="18576"/>
                  <a:pt x="185057" y="0"/>
                </a:cubicBezTo>
                <a:cubicBezTo>
                  <a:pt x="250371" y="3628"/>
                  <a:pt x="315880" y="4683"/>
                  <a:pt x="381000" y="10885"/>
                </a:cubicBezTo>
                <a:cubicBezTo>
                  <a:pt x="392423" y="11973"/>
                  <a:pt x="404697" y="14603"/>
                  <a:pt x="413657" y="21771"/>
                </a:cubicBezTo>
                <a:cubicBezTo>
                  <a:pt x="423873" y="29944"/>
                  <a:pt x="427256" y="44212"/>
                  <a:pt x="435429" y="54428"/>
                </a:cubicBezTo>
                <a:cubicBezTo>
                  <a:pt x="441840" y="62442"/>
                  <a:pt x="449943" y="68943"/>
                  <a:pt x="457200" y="76200"/>
                </a:cubicBezTo>
                <a:cubicBezTo>
                  <a:pt x="460829" y="90714"/>
                  <a:pt x="461395" y="106361"/>
                  <a:pt x="468086" y="119742"/>
                </a:cubicBezTo>
                <a:cubicBezTo>
                  <a:pt x="479788" y="143146"/>
                  <a:pt x="511629" y="185057"/>
                  <a:pt x="511629" y="185057"/>
                </a:cubicBezTo>
                <a:cubicBezTo>
                  <a:pt x="508000" y="243114"/>
                  <a:pt x="506833" y="301377"/>
                  <a:pt x="500743" y="359228"/>
                </a:cubicBezTo>
                <a:cubicBezTo>
                  <a:pt x="499542" y="370639"/>
                  <a:pt x="497971" y="383771"/>
                  <a:pt x="489857" y="391885"/>
                </a:cubicBezTo>
                <a:cubicBezTo>
                  <a:pt x="481743" y="399999"/>
                  <a:pt x="468086" y="399142"/>
                  <a:pt x="457200" y="402771"/>
                </a:cubicBezTo>
                <a:cubicBezTo>
                  <a:pt x="439057" y="399142"/>
                  <a:pt x="420722" y="396372"/>
                  <a:pt x="402772" y="391885"/>
                </a:cubicBezTo>
                <a:cubicBezTo>
                  <a:pt x="391640" y="389102"/>
                  <a:pt x="378228" y="389114"/>
                  <a:pt x="370114" y="381000"/>
                </a:cubicBezTo>
                <a:cubicBezTo>
                  <a:pt x="351612" y="362498"/>
                  <a:pt x="341086" y="337457"/>
                  <a:pt x="326572" y="315685"/>
                </a:cubicBezTo>
                <a:lnTo>
                  <a:pt x="304800" y="283028"/>
                </a:lnTo>
                <a:cubicBezTo>
                  <a:pt x="301171" y="268514"/>
                  <a:pt x="298024" y="253870"/>
                  <a:pt x="293914" y="239485"/>
                </a:cubicBezTo>
                <a:cubicBezTo>
                  <a:pt x="286827" y="214682"/>
                  <a:pt x="284843" y="199208"/>
                  <a:pt x="261257" y="185057"/>
                </a:cubicBezTo>
                <a:cubicBezTo>
                  <a:pt x="251418" y="179153"/>
                  <a:pt x="239486" y="177800"/>
                  <a:pt x="228600" y="174171"/>
                </a:cubicBezTo>
                <a:cubicBezTo>
                  <a:pt x="217714" y="177800"/>
                  <a:pt x="204903" y="177889"/>
                  <a:pt x="195943" y="185057"/>
                </a:cubicBezTo>
                <a:cubicBezTo>
                  <a:pt x="185727" y="193230"/>
                  <a:pt x="182345" y="207498"/>
                  <a:pt x="174172" y="217714"/>
                </a:cubicBezTo>
                <a:cubicBezTo>
                  <a:pt x="167761" y="225728"/>
                  <a:pt x="159657" y="232228"/>
                  <a:pt x="152400" y="239485"/>
                </a:cubicBezTo>
                <a:cubicBezTo>
                  <a:pt x="129744" y="330106"/>
                  <a:pt x="157330" y="240510"/>
                  <a:pt x="119743" y="315685"/>
                </a:cubicBezTo>
                <a:cubicBezTo>
                  <a:pt x="114611" y="325948"/>
                  <a:pt x="116971" y="340228"/>
                  <a:pt x="108857" y="348342"/>
                </a:cubicBezTo>
                <a:cubicBezTo>
                  <a:pt x="100743" y="356456"/>
                  <a:pt x="87086" y="355599"/>
                  <a:pt x="76200" y="359228"/>
                </a:cubicBezTo>
                <a:cubicBezTo>
                  <a:pt x="65314" y="355599"/>
                  <a:pt x="53090" y="354707"/>
                  <a:pt x="43543" y="348342"/>
                </a:cubicBezTo>
                <a:cubicBezTo>
                  <a:pt x="8597" y="325044"/>
                  <a:pt x="11413" y="317266"/>
                  <a:pt x="0" y="283028"/>
                </a:cubicBezTo>
                <a:cubicBezTo>
                  <a:pt x="12470" y="83506"/>
                  <a:pt x="16329" y="107043"/>
                  <a:pt x="21772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2792216" y="2571745"/>
            <a:ext cx="511629" cy="402771"/>
          </a:xfrm>
          <a:custGeom>
            <a:avLst/>
            <a:gdLst>
              <a:gd name="connsiteX0" fmla="*/ 21772 w 511629"/>
              <a:gd name="connsiteY0" fmla="*/ 65314 h 402771"/>
              <a:gd name="connsiteX1" fmla="*/ 32657 w 511629"/>
              <a:gd name="connsiteY1" fmla="*/ 32657 h 402771"/>
              <a:gd name="connsiteX2" fmla="*/ 76200 w 511629"/>
              <a:gd name="connsiteY2" fmla="*/ 21771 h 402771"/>
              <a:gd name="connsiteX3" fmla="*/ 185057 w 511629"/>
              <a:gd name="connsiteY3" fmla="*/ 0 h 402771"/>
              <a:gd name="connsiteX4" fmla="*/ 381000 w 511629"/>
              <a:gd name="connsiteY4" fmla="*/ 10885 h 402771"/>
              <a:gd name="connsiteX5" fmla="*/ 413657 w 511629"/>
              <a:gd name="connsiteY5" fmla="*/ 21771 h 402771"/>
              <a:gd name="connsiteX6" fmla="*/ 435429 w 511629"/>
              <a:gd name="connsiteY6" fmla="*/ 54428 h 402771"/>
              <a:gd name="connsiteX7" fmla="*/ 457200 w 511629"/>
              <a:gd name="connsiteY7" fmla="*/ 76200 h 402771"/>
              <a:gd name="connsiteX8" fmla="*/ 468086 w 511629"/>
              <a:gd name="connsiteY8" fmla="*/ 119742 h 402771"/>
              <a:gd name="connsiteX9" fmla="*/ 511629 w 511629"/>
              <a:gd name="connsiteY9" fmla="*/ 185057 h 402771"/>
              <a:gd name="connsiteX10" fmla="*/ 500743 w 511629"/>
              <a:gd name="connsiteY10" fmla="*/ 359228 h 402771"/>
              <a:gd name="connsiteX11" fmla="*/ 489857 w 511629"/>
              <a:gd name="connsiteY11" fmla="*/ 391885 h 402771"/>
              <a:gd name="connsiteX12" fmla="*/ 457200 w 511629"/>
              <a:gd name="connsiteY12" fmla="*/ 402771 h 402771"/>
              <a:gd name="connsiteX13" fmla="*/ 402772 w 511629"/>
              <a:gd name="connsiteY13" fmla="*/ 391885 h 402771"/>
              <a:gd name="connsiteX14" fmla="*/ 370114 w 511629"/>
              <a:gd name="connsiteY14" fmla="*/ 381000 h 402771"/>
              <a:gd name="connsiteX15" fmla="*/ 326572 w 511629"/>
              <a:gd name="connsiteY15" fmla="*/ 315685 h 402771"/>
              <a:gd name="connsiteX16" fmla="*/ 304800 w 511629"/>
              <a:gd name="connsiteY16" fmla="*/ 283028 h 402771"/>
              <a:gd name="connsiteX17" fmla="*/ 293914 w 511629"/>
              <a:gd name="connsiteY17" fmla="*/ 239485 h 402771"/>
              <a:gd name="connsiteX18" fmla="*/ 261257 w 511629"/>
              <a:gd name="connsiteY18" fmla="*/ 185057 h 402771"/>
              <a:gd name="connsiteX19" fmla="*/ 228600 w 511629"/>
              <a:gd name="connsiteY19" fmla="*/ 174171 h 402771"/>
              <a:gd name="connsiteX20" fmla="*/ 195943 w 511629"/>
              <a:gd name="connsiteY20" fmla="*/ 185057 h 402771"/>
              <a:gd name="connsiteX21" fmla="*/ 174172 w 511629"/>
              <a:gd name="connsiteY21" fmla="*/ 217714 h 402771"/>
              <a:gd name="connsiteX22" fmla="*/ 152400 w 511629"/>
              <a:gd name="connsiteY22" fmla="*/ 239485 h 402771"/>
              <a:gd name="connsiteX23" fmla="*/ 119743 w 511629"/>
              <a:gd name="connsiteY23" fmla="*/ 315685 h 402771"/>
              <a:gd name="connsiteX24" fmla="*/ 108857 w 511629"/>
              <a:gd name="connsiteY24" fmla="*/ 348342 h 402771"/>
              <a:gd name="connsiteX25" fmla="*/ 76200 w 511629"/>
              <a:gd name="connsiteY25" fmla="*/ 359228 h 402771"/>
              <a:gd name="connsiteX26" fmla="*/ 43543 w 511629"/>
              <a:gd name="connsiteY26" fmla="*/ 348342 h 402771"/>
              <a:gd name="connsiteX27" fmla="*/ 0 w 511629"/>
              <a:gd name="connsiteY27" fmla="*/ 283028 h 402771"/>
              <a:gd name="connsiteX28" fmla="*/ 21772 w 511629"/>
              <a:gd name="connsiteY28" fmla="*/ 65314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1629" h="402771">
                <a:moveTo>
                  <a:pt x="21772" y="65314"/>
                </a:moveTo>
                <a:cubicBezTo>
                  <a:pt x="27215" y="23585"/>
                  <a:pt x="23697" y="39825"/>
                  <a:pt x="32657" y="32657"/>
                </a:cubicBezTo>
                <a:cubicBezTo>
                  <a:pt x="44340" y="23311"/>
                  <a:pt x="61815" y="25881"/>
                  <a:pt x="76200" y="21771"/>
                </a:cubicBezTo>
                <a:cubicBezTo>
                  <a:pt x="152196" y="57"/>
                  <a:pt x="55017" y="18576"/>
                  <a:pt x="185057" y="0"/>
                </a:cubicBezTo>
                <a:cubicBezTo>
                  <a:pt x="250371" y="3628"/>
                  <a:pt x="315880" y="4683"/>
                  <a:pt x="381000" y="10885"/>
                </a:cubicBezTo>
                <a:cubicBezTo>
                  <a:pt x="392423" y="11973"/>
                  <a:pt x="404697" y="14603"/>
                  <a:pt x="413657" y="21771"/>
                </a:cubicBezTo>
                <a:cubicBezTo>
                  <a:pt x="423873" y="29944"/>
                  <a:pt x="427256" y="44212"/>
                  <a:pt x="435429" y="54428"/>
                </a:cubicBezTo>
                <a:cubicBezTo>
                  <a:pt x="441840" y="62442"/>
                  <a:pt x="449943" y="68943"/>
                  <a:pt x="457200" y="76200"/>
                </a:cubicBezTo>
                <a:cubicBezTo>
                  <a:pt x="460829" y="90714"/>
                  <a:pt x="461395" y="106361"/>
                  <a:pt x="468086" y="119742"/>
                </a:cubicBezTo>
                <a:cubicBezTo>
                  <a:pt x="479788" y="143146"/>
                  <a:pt x="511629" y="185057"/>
                  <a:pt x="511629" y="185057"/>
                </a:cubicBezTo>
                <a:cubicBezTo>
                  <a:pt x="508000" y="243114"/>
                  <a:pt x="506833" y="301377"/>
                  <a:pt x="500743" y="359228"/>
                </a:cubicBezTo>
                <a:cubicBezTo>
                  <a:pt x="499542" y="370639"/>
                  <a:pt x="497971" y="383771"/>
                  <a:pt x="489857" y="391885"/>
                </a:cubicBezTo>
                <a:cubicBezTo>
                  <a:pt x="481743" y="399999"/>
                  <a:pt x="468086" y="399142"/>
                  <a:pt x="457200" y="402771"/>
                </a:cubicBezTo>
                <a:cubicBezTo>
                  <a:pt x="439057" y="399142"/>
                  <a:pt x="420722" y="396372"/>
                  <a:pt x="402772" y="391885"/>
                </a:cubicBezTo>
                <a:cubicBezTo>
                  <a:pt x="391640" y="389102"/>
                  <a:pt x="378228" y="389114"/>
                  <a:pt x="370114" y="381000"/>
                </a:cubicBezTo>
                <a:cubicBezTo>
                  <a:pt x="351612" y="362498"/>
                  <a:pt x="341086" y="337457"/>
                  <a:pt x="326572" y="315685"/>
                </a:cubicBezTo>
                <a:lnTo>
                  <a:pt x="304800" y="283028"/>
                </a:lnTo>
                <a:cubicBezTo>
                  <a:pt x="301171" y="268514"/>
                  <a:pt x="298024" y="253870"/>
                  <a:pt x="293914" y="239485"/>
                </a:cubicBezTo>
                <a:cubicBezTo>
                  <a:pt x="286827" y="214682"/>
                  <a:pt x="284843" y="199208"/>
                  <a:pt x="261257" y="185057"/>
                </a:cubicBezTo>
                <a:cubicBezTo>
                  <a:pt x="251418" y="179153"/>
                  <a:pt x="239486" y="177800"/>
                  <a:pt x="228600" y="174171"/>
                </a:cubicBezTo>
                <a:cubicBezTo>
                  <a:pt x="217714" y="177800"/>
                  <a:pt x="204903" y="177889"/>
                  <a:pt x="195943" y="185057"/>
                </a:cubicBezTo>
                <a:cubicBezTo>
                  <a:pt x="185727" y="193230"/>
                  <a:pt x="182345" y="207498"/>
                  <a:pt x="174172" y="217714"/>
                </a:cubicBezTo>
                <a:cubicBezTo>
                  <a:pt x="167761" y="225728"/>
                  <a:pt x="159657" y="232228"/>
                  <a:pt x="152400" y="239485"/>
                </a:cubicBezTo>
                <a:cubicBezTo>
                  <a:pt x="129744" y="330106"/>
                  <a:pt x="157330" y="240510"/>
                  <a:pt x="119743" y="315685"/>
                </a:cubicBezTo>
                <a:cubicBezTo>
                  <a:pt x="114611" y="325948"/>
                  <a:pt x="116971" y="340228"/>
                  <a:pt x="108857" y="348342"/>
                </a:cubicBezTo>
                <a:cubicBezTo>
                  <a:pt x="100743" y="356456"/>
                  <a:pt x="87086" y="355599"/>
                  <a:pt x="76200" y="359228"/>
                </a:cubicBezTo>
                <a:cubicBezTo>
                  <a:pt x="65314" y="355599"/>
                  <a:pt x="53090" y="354707"/>
                  <a:pt x="43543" y="348342"/>
                </a:cubicBezTo>
                <a:cubicBezTo>
                  <a:pt x="8597" y="325044"/>
                  <a:pt x="11413" y="317266"/>
                  <a:pt x="0" y="283028"/>
                </a:cubicBezTo>
                <a:cubicBezTo>
                  <a:pt x="12470" y="83506"/>
                  <a:pt x="16329" y="107043"/>
                  <a:pt x="21772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Arrow Connector 164"/>
          <p:cNvCxnSpPr/>
          <p:nvPr/>
        </p:nvCxnSpPr>
        <p:spPr>
          <a:xfrm rot="10800000">
            <a:off x="3874974" y="1857365"/>
            <a:ext cx="1078019" cy="158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9882214" y="1998652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9882214" y="2071678"/>
            <a:ext cx="285752" cy="1588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rot="5400000">
            <a:off x="9882214" y="1857364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rot="16200000" flipV="1">
            <a:off x="9883008" y="2213760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Down Arrow 172"/>
          <p:cNvSpPr/>
          <p:nvPr/>
        </p:nvSpPr>
        <p:spPr>
          <a:xfrm>
            <a:off x="8167702" y="142873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Down Arrow 173"/>
          <p:cNvSpPr/>
          <p:nvPr/>
        </p:nvSpPr>
        <p:spPr>
          <a:xfrm>
            <a:off x="8167702" y="607220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Down Arrow 174"/>
          <p:cNvSpPr/>
          <p:nvPr/>
        </p:nvSpPr>
        <p:spPr>
          <a:xfrm>
            <a:off x="3167042" y="142873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Down Arrow 175"/>
          <p:cNvSpPr/>
          <p:nvPr/>
        </p:nvSpPr>
        <p:spPr>
          <a:xfrm>
            <a:off x="3167042" y="6072206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Arrow Connector 142"/>
          <p:cNvCxnSpPr/>
          <p:nvPr/>
        </p:nvCxnSpPr>
        <p:spPr>
          <a:xfrm rot="5400000">
            <a:off x="8417735" y="4749809"/>
            <a:ext cx="364333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16200000" flipV="1">
            <a:off x="8303153" y="4636021"/>
            <a:ext cx="3634467" cy="2380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rot="10800000">
            <a:off x="9953652" y="2857496"/>
            <a:ext cx="28575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90B7DE4E-EE7D-1CD4-2F45-7B4DDFBA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7086" y="29845"/>
            <a:ext cx="11396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538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Småvinkelspredning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1857364"/>
            <a:ext cx="107981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Konklusion: </a:t>
            </a:r>
          </a:p>
          <a:p>
            <a:r>
              <a:rPr lang="da-DK" sz="2400" dirty="0"/>
              <a:t>For at studere strukturen af ”store objekter” skal vi bruge små spredningsvinkler. </a:t>
            </a:r>
          </a:p>
          <a:p>
            <a:endParaRPr lang="da-DK" sz="2400" dirty="0"/>
          </a:p>
          <a:p>
            <a:r>
              <a:rPr lang="da-DK" sz="2400" dirty="0"/>
              <a:t>Bølger spredt til større vinkler reflekterer strukturer med en kortere karakteristisk længdeskala. </a:t>
            </a:r>
          </a:p>
          <a:p>
            <a:endParaRPr lang="da-DK" sz="2400" dirty="0"/>
          </a:p>
          <a:p>
            <a:endParaRPr lang="da-DK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E2AC0AB-E05E-E96C-963A-DA193216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7086" y="29845"/>
            <a:ext cx="11396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501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Småvinkelspredning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57298"/>
            <a:ext cx="7620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453454" y="3786190"/>
            <a:ext cx="428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81884" y="4356106"/>
            <a:ext cx="2428892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12324" y="442280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6-40 meters</a:t>
            </a:r>
            <a:endParaRPr lang="en-US" sz="3200" dirty="0"/>
          </a:p>
        </p:txBody>
      </p:sp>
      <p:grpSp>
        <p:nvGrpSpPr>
          <p:cNvPr id="3" name="Group 31"/>
          <p:cNvGrpSpPr/>
          <p:nvPr/>
        </p:nvGrpSpPr>
        <p:grpSpPr>
          <a:xfrm>
            <a:off x="2019276" y="4309040"/>
            <a:ext cx="4219601" cy="1503587"/>
            <a:chOff x="209523" y="4357694"/>
            <a:chExt cx="4219601" cy="1503587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09523" y="5213362"/>
              <a:ext cx="3357586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09523" y="4857760"/>
              <a:ext cx="3357586" cy="357190"/>
            </a:xfrm>
            <a:prstGeom prst="straightConnector1">
              <a:avLst/>
            </a:prstGeom>
            <a:ln w="57150">
              <a:solidFill>
                <a:srgbClr val="07A90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3388514" y="5036355"/>
              <a:ext cx="35719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67"/>
            <p:cNvSpPr txBox="1">
              <a:spLocks noChangeArrowheads="1"/>
            </p:cNvSpPr>
            <p:nvPr/>
          </p:nvSpPr>
          <p:spPr bwMode="auto">
            <a:xfrm>
              <a:off x="1919276" y="5214950"/>
              <a:ext cx="7905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b="1" dirty="0" err="1"/>
                <a:t>k</a:t>
              </a:r>
              <a:r>
                <a:rPr lang="en-US" sz="3600" baseline="-25000" dirty="0" err="1"/>
                <a:t>i</a:t>
              </a:r>
              <a:endParaRPr lang="en-US" sz="3600" baseline="-25000" dirty="0"/>
            </a:p>
          </p:txBody>
        </p:sp>
        <p:sp>
          <p:nvSpPr>
            <p:cNvPr id="28" name="Text Box 67"/>
            <p:cNvSpPr txBox="1">
              <a:spLocks noChangeArrowheads="1"/>
            </p:cNvSpPr>
            <p:nvPr/>
          </p:nvSpPr>
          <p:spPr bwMode="auto">
            <a:xfrm>
              <a:off x="1847838" y="4357694"/>
              <a:ext cx="7905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b="1" dirty="0" err="1"/>
                <a:t>k</a:t>
              </a:r>
              <a:r>
                <a:rPr lang="en-US" sz="3600" baseline="-25000" dirty="0" err="1"/>
                <a:t>f</a:t>
              </a:r>
              <a:endParaRPr lang="en-US" sz="3600" baseline="-25000" dirty="0"/>
            </a:p>
          </p:txBody>
        </p:sp>
        <p:sp>
          <p:nvSpPr>
            <p:cNvPr id="29" name="Text Box 67"/>
            <p:cNvSpPr txBox="1">
              <a:spLocks noChangeArrowheads="1"/>
            </p:cNvSpPr>
            <p:nvPr/>
          </p:nvSpPr>
          <p:spPr bwMode="auto">
            <a:xfrm>
              <a:off x="3638547" y="4711495"/>
              <a:ext cx="7905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b="1" dirty="0"/>
                <a:t>Q</a:t>
              </a:r>
              <a:endParaRPr lang="en-US" sz="3600" baseline="-250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47561" y="6031210"/>
            <a:ext cx="10806239" cy="4616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da-DK" sz="2400" dirty="0"/>
              <a:t>Meget små spredningsvinkler opnås ved at flytte detektoren langt væk fra prøven</a:t>
            </a:r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94AD96-B4FC-B207-7167-5F17675E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7086" y="29845"/>
            <a:ext cx="11396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4456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D9E32-DFCB-8ED6-4523-AF69BD1D3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072E-291E-F916-4A3E-7BD478AC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HEIMDAL (AU, PSI, IFE, 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3D88-553E-35EA-4D4C-1CFC62C4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485"/>
            <a:ext cx="11097552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Den oprindelige vision</a:t>
            </a:r>
            <a:r>
              <a:rPr lang="da-DK" dirty="0"/>
              <a:t>: Diffraktion, småvinkelspredning </a:t>
            </a:r>
            <a:r>
              <a:rPr lang="da-DK" i="1" dirty="0"/>
              <a:t>og</a:t>
            </a:r>
            <a:r>
              <a:rPr lang="da-DK" dirty="0"/>
              <a:t> </a:t>
            </a:r>
            <a:r>
              <a:rPr lang="da-DK" dirty="0" err="1"/>
              <a:t>imaging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Mål: Studie af strukturer fra 0.01 nm til 50 mm længdeskala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4" descr="A person standing next to a machine&#10;&#10;AI-generated content may be incorrect.">
            <a:extLst>
              <a:ext uri="{FF2B5EF4-FFF2-40B4-BE49-F238E27FC236}">
                <a16:creationId xmlns:a16="http://schemas.microsoft.com/office/drawing/2014/main" id="{E472CD46-3A39-8073-DFCF-8C3AEFE9F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3" y="2809050"/>
            <a:ext cx="8516608" cy="36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C7167D-56FF-4A7C-4895-40EFBF5C9A96}"/>
              </a:ext>
            </a:extLst>
          </p:cNvPr>
          <p:cNvSpPr txBox="1"/>
          <p:nvPr/>
        </p:nvSpPr>
        <p:spPr>
          <a:xfrm>
            <a:off x="661523" y="6389037"/>
            <a:ext cx="9073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https://ess.eu/instruments/heimdal#instrument-description</a:t>
            </a:r>
          </a:p>
        </p:txBody>
      </p:sp>
      <p:pic>
        <p:nvPicPr>
          <p:cNvPr id="12" name="Picture 11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8A0DA69A-3018-1188-3EC7-70EB21ED4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39" y="2606926"/>
            <a:ext cx="1200000" cy="18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8BCB69-71A2-96FA-04A0-E8C9492E2A8F}"/>
              </a:ext>
            </a:extLst>
          </p:cNvPr>
          <p:cNvSpPr txBox="1"/>
          <p:nvPr/>
        </p:nvSpPr>
        <p:spPr>
          <a:xfrm>
            <a:off x="9734719" y="4533166"/>
            <a:ext cx="2383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Project manager</a:t>
            </a:r>
          </a:p>
          <a:p>
            <a:r>
              <a:rPr lang="da-DK" dirty="0"/>
              <a:t>Mogens Christensen</a:t>
            </a:r>
          </a:p>
          <a:p>
            <a:r>
              <a:rPr lang="da-DK" dirty="0"/>
              <a:t>AU Kemi</a:t>
            </a:r>
          </a:p>
          <a:p>
            <a:endParaRPr lang="da-DK" dirty="0"/>
          </a:p>
          <a:p>
            <a:endParaRPr lang="da-DK" b="1" dirty="0"/>
          </a:p>
          <a:p>
            <a:r>
              <a:rPr lang="da-DK" b="1" dirty="0"/>
              <a:t>Instrument </a:t>
            </a:r>
            <a:r>
              <a:rPr lang="da-DK" b="1" dirty="0" err="1"/>
              <a:t>scientist</a:t>
            </a:r>
            <a:endParaRPr lang="da-DK" b="1" dirty="0"/>
          </a:p>
          <a:p>
            <a:r>
              <a:rPr lang="da-DK" dirty="0"/>
              <a:t>Dan Mannix (ESS)</a:t>
            </a:r>
          </a:p>
        </p:txBody>
      </p:sp>
    </p:spTree>
    <p:extLst>
      <p:ext uri="{BB962C8B-B14F-4D97-AF65-F5344CB8AC3E}">
        <p14:creationId xmlns:p14="http://schemas.microsoft.com/office/powerpoint/2010/main" val="297431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8681B-7092-5E22-D2B1-A9D933808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D6C8-3001-A4BC-92A0-459A5EEB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ESS Instrumenter</a:t>
            </a:r>
          </a:p>
        </p:txBody>
      </p:sp>
      <p:pic>
        <p:nvPicPr>
          <p:cNvPr id="6" name="Content Placeholder 4" descr="A blue lines on a black background&#10;&#10;AI-generated content may be incorrect.">
            <a:extLst>
              <a:ext uri="{FF2B5EF4-FFF2-40B4-BE49-F238E27FC236}">
                <a16:creationId xmlns:a16="http://schemas.microsoft.com/office/drawing/2014/main" id="{F4F89C6D-4EF7-5BE7-42B7-AB5C85134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86" y="514714"/>
            <a:ext cx="6503264" cy="61560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690749D-FF34-4A7B-7161-91039F1F4F5A}"/>
              </a:ext>
            </a:extLst>
          </p:cNvPr>
          <p:cNvSpPr txBox="1">
            <a:spLocks/>
          </p:cNvSpPr>
          <p:nvPr/>
        </p:nvSpPr>
        <p:spPr>
          <a:xfrm>
            <a:off x="238848" y="1825625"/>
            <a:ext cx="3256370" cy="4906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000" b="1" dirty="0"/>
              <a:t>Diffraktion</a:t>
            </a:r>
          </a:p>
          <a:p>
            <a:r>
              <a:rPr lang="da-DK" sz="2000" dirty="0"/>
              <a:t>DREAM (2025)</a:t>
            </a:r>
          </a:p>
          <a:p>
            <a:r>
              <a:rPr lang="da-DK" sz="2000" dirty="0"/>
              <a:t>NMX (2025)</a:t>
            </a:r>
          </a:p>
          <a:p>
            <a:r>
              <a:rPr lang="da-DK" sz="2000" dirty="0"/>
              <a:t>MAGIC (2027)</a:t>
            </a:r>
          </a:p>
          <a:p>
            <a:r>
              <a:rPr lang="da-DK" sz="2000" b="1" dirty="0">
                <a:solidFill>
                  <a:srgbClr val="FF0000"/>
                </a:solidFill>
              </a:rPr>
              <a:t>HEIMDAL (2027)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000" b="1" dirty="0"/>
              <a:t>Storskala-strukturer</a:t>
            </a:r>
          </a:p>
          <a:p>
            <a:r>
              <a:rPr lang="da-DK" sz="2000" dirty="0"/>
              <a:t>LOKI (2025)</a:t>
            </a:r>
          </a:p>
          <a:p>
            <a:r>
              <a:rPr lang="da-DK" sz="2000" dirty="0"/>
              <a:t>ESTIA (2026)</a:t>
            </a:r>
          </a:p>
          <a:p>
            <a:r>
              <a:rPr lang="da-DK" sz="2000" dirty="0"/>
              <a:t>SKADI (2026)</a:t>
            </a:r>
          </a:p>
          <a:p>
            <a:r>
              <a:rPr lang="da-DK" sz="2000" dirty="0"/>
              <a:t>FREIA  (2027)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000" b="1" dirty="0"/>
              <a:t>”Engineering and </a:t>
            </a:r>
            <a:r>
              <a:rPr lang="da-DK" sz="2000" b="1" dirty="0" err="1"/>
              <a:t>industrial</a:t>
            </a:r>
            <a:r>
              <a:rPr lang="da-DK" sz="2000" b="1" dirty="0"/>
              <a:t>”</a:t>
            </a:r>
          </a:p>
          <a:p>
            <a:r>
              <a:rPr lang="da-DK" sz="2000" dirty="0"/>
              <a:t>BEER (2027)</a:t>
            </a:r>
          </a:p>
          <a:p>
            <a:r>
              <a:rPr lang="da-DK" sz="2000" dirty="0"/>
              <a:t>ODIN (2025)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20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25D617C-71D1-E828-45B5-9E25210A78C1}"/>
              </a:ext>
            </a:extLst>
          </p:cNvPr>
          <p:cNvSpPr txBox="1">
            <a:spLocks/>
          </p:cNvSpPr>
          <p:nvPr/>
        </p:nvSpPr>
        <p:spPr>
          <a:xfrm>
            <a:off x="3824622" y="3633174"/>
            <a:ext cx="2464704" cy="229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700" b="1" dirty="0"/>
              <a:t>Spektroskopi</a:t>
            </a:r>
          </a:p>
          <a:p>
            <a:r>
              <a:rPr lang="da-DK" sz="1700" b="1" dirty="0">
                <a:solidFill>
                  <a:srgbClr val="FF0000"/>
                </a:solidFill>
              </a:rPr>
              <a:t>BIFROST (2025)</a:t>
            </a:r>
          </a:p>
          <a:p>
            <a:r>
              <a:rPr lang="da-DK" sz="1700" dirty="0"/>
              <a:t>MIRACLES (2027)</a:t>
            </a:r>
          </a:p>
          <a:p>
            <a:r>
              <a:rPr lang="da-DK" sz="1700" dirty="0"/>
              <a:t>CSPEC (2027)</a:t>
            </a:r>
          </a:p>
          <a:p>
            <a:r>
              <a:rPr lang="da-DK" sz="1700" dirty="0"/>
              <a:t>TREX (2027)</a:t>
            </a:r>
          </a:p>
          <a:p>
            <a:r>
              <a:rPr lang="da-DK" sz="1700" dirty="0"/>
              <a:t>VESPA (2029)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7E7A79-5447-C57C-B54D-9BCEF589D35F}"/>
              </a:ext>
            </a:extLst>
          </p:cNvPr>
          <p:cNvSpPr/>
          <p:nvPr/>
        </p:nvSpPr>
        <p:spPr>
          <a:xfrm rot="4316158" flipH="1">
            <a:off x="7999838" y="1756030"/>
            <a:ext cx="623256" cy="2232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6D6C52-223F-AB1A-6671-A31BFC68FCC5}"/>
              </a:ext>
            </a:extLst>
          </p:cNvPr>
          <p:cNvSpPr/>
          <p:nvPr/>
        </p:nvSpPr>
        <p:spPr>
          <a:xfrm rot="2893504">
            <a:off x="6950129" y="2267767"/>
            <a:ext cx="626889" cy="2386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Picture 4" descr="A person with a beard blowing a telescope&#10;&#10;AI-generated content may be incorrect.">
            <a:extLst>
              <a:ext uri="{FF2B5EF4-FFF2-40B4-BE49-F238E27FC236}">
                <a16:creationId xmlns:a16="http://schemas.microsoft.com/office/drawing/2014/main" id="{8E0B0C7E-687E-A90E-7AF2-B5384D3B1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246" y="187286"/>
            <a:ext cx="3125251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7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E0E37-ED28-67C6-6C20-165AE0722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machine&#10;&#10;AI-generated content may be incorrect.">
            <a:extLst>
              <a:ext uri="{FF2B5EF4-FFF2-40B4-BE49-F238E27FC236}">
                <a16:creationId xmlns:a16="http://schemas.microsoft.com/office/drawing/2014/main" id="{CA1F5D11-B9A1-0B40-CD81-4AEFCDAA4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3" y="2809050"/>
            <a:ext cx="8516608" cy="36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D01A2-B496-DD01-5BFD-7A3F9FE6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HEIMDAL (AU, PSI, IFE, 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B2433-51BF-8A2F-2A22-7BE9C7AAA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01"/>
            <a:ext cx="11097552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Hvad team HEIMDAL kunne få for 13.6 M€</a:t>
            </a:r>
            <a:r>
              <a:rPr lang="da-DK" dirty="0"/>
              <a:t>: Diffraktion</a:t>
            </a:r>
          </a:p>
          <a:p>
            <a:pPr marL="0" indent="0">
              <a:buNone/>
            </a:pPr>
            <a:r>
              <a:rPr lang="da-DK" dirty="0"/>
              <a:t>AU og dets partnere presser på for at HEIMDAL bliver opgraderet så de oprindelige videnskabelige mål kan nås.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DE598-4C14-5A9E-86E9-ECBA02A030B9}"/>
              </a:ext>
            </a:extLst>
          </p:cNvPr>
          <p:cNvSpPr txBox="1"/>
          <p:nvPr/>
        </p:nvSpPr>
        <p:spPr>
          <a:xfrm>
            <a:off x="661523" y="6389037"/>
            <a:ext cx="9073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https://ess.eu/instruments/heimdal#instrument-description</a:t>
            </a:r>
          </a:p>
        </p:txBody>
      </p:sp>
    </p:spTree>
    <p:extLst>
      <p:ext uri="{BB962C8B-B14F-4D97-AF65-F5344CB8AC3E}">
        <p14:creationId xmlns:p14="http://schemas.microsoft.com/office/powerpoint/2010/main" val="115629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12BD-0A41-8F29-A5A8-0E87442A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HEIMDAL konceptuelt design</a:t>
            </a:r>
          </a:p>
        </p:txBody>
      </p:sp>
      <p:pic>
        <p:nvPicPr>
          <p:cNvPr id="4" name="Content Placeholder 3" descr="A diagram of a diagram of a person&#10;&#10;AI-generated content may be incorrect.">
            <a:extLst>
              <a:ext uri="{FF2B5EF4-FFF2-40B4-BE49-F238E27FC236}">
                <a16:creationId xmlns:a16="http://schemas.microsoft.com/office/drawing/2014/main" id="{23A79F3F-3A7D-42D9-97A9-8E8D053E7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9496"/>
            <a:ext cx="10515600" cy="4003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0A1549-2993-84D2-07DA-77746C61297E}"/>
              </a:ext>
            </a:extLst>
          </p:cNvPr>
          <p:cNvSpPr txBox="1"/>
          <p:nvPr/>
        </p:nvSpPr>
        <p:spPr>
          <a:xfrm>
            <a:off x="661523" y="6389037"/>
            <a:ext cx="9073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https://ess.eu/instruments/heimdal#instrument-description</a:t>
            </a:r>
          </a:p>
        </p:txBody>
      </p:sp>
    </p:spTree>
    <p:extLst>
      <p:ext uri="{BB962C8B-B14F-4D97-AF65-F5344CB8AC3E}">
        <p14:creationId xmlns:p14="http://schemas.microsoft.com/office/powerpoint/2010/main" val="3635844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2389-742A-C808-E963-6B5CCEAC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Instrument simulationer (</a:t>
            </a:r>
            <a:r>
              <a:rPr lang="da-DK" dirty="0" err="1"/>
              <a:t>McStas</a:t>
            </a:r>
            <a:r>
              <a:rPr lang="da-DK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68194-E52F-791F-2DB3-FA35826F6856}"/>
              </a:ext>
            </a:extLst>
          </p:cNvPr>
          <p:cNvSpPr txBox="1"/>
          <p:nvPr/>
        </p:nvSpPr>
        <p:spPr>
          <a:xfrm>
            <a:off x="211051" y="6169709"/>
            <a:ext cx="780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S. L. Holm et al, </a:t>
            </a:r>
            <a:r>
              <a:rPr lang="da-DK" dirty="0" err="1"/>
              <a:t>Nuclear</a:t>
            </a:r>
            <a:r>
              <a:rPr lang="da-DK" dirty="0"/>
              <a:t> </a:t>
            </a:r>
            <a:r>
              <a:rPr lang="da-DK" dirty="0" err="1"/>
              <a:t>Inst</a:t>
            </a:r>
            <a:r>
              <a:rPr lang="da-DK" dirty="0"/>
              <a:t>. And Methods in Physics Research A (2016)</a:t>
            </a:r>
          </a:p>
          <a:p>
            <a:r>
              <a:rPr lang="da-DK" dirty="0"/>
              <a:t>K. H. Andersen et al, </a:t>
            </a:r>
            <a:r>
              <a:rPr lang="da-DK" dirty="0" err="1"/>
              <a:t>Nuclear</a:t>
            </a:r>
            <a:r>
              <a:rPr lang="da-DK" dirty="0"/>
              <a:t> </a:t>
            </a:r>
            <a:r>
              <a:rPr lang="da-DK" dirty="0" err="1"/>
              <a:t>Inst</a:t>
            </a:r>
            <a:r>
              <a:rPr lang="da-DK" dirty="0"/>
              <a:t>. And Methods in Physics Research A (2020)</a:t>
            </a:r>
          </a:p>
        </p:txBody>
      </p:sp>
      <p:pic>
        <p:nvPicPr>
          <p:cNvPr id="8" name="Picture 7" descr="A diagram of a graph&#10;&#10;AI-generated content may be incorrect.">
            <a:extLst>
              <a:ext uri="{FF2B5EF4-FFF2-40B4-BE49-F238E27FC236}">
                <a16:creationId xmlns:a16="http://schemas.microsoft.com/office/drawing/2014/main" id="{C330CF9C-7BA1-4E97-00B8-98ABCCE68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00" y="1556772"/>
            <a:ext cx="3596400" cy="2916000"/>
          </a:xfrm>
          <a:prstGeom prst="rect">
            <a:avLst/>
          </a:prstGeom>
        </p:spPr>
      </p:pic>
      <p:pic>
        <p:nvPicPr>
          <p:cNvPr id="10" name="Picture 9" descr="A diagram of a triangle and a line&#10;&#10;AI-generated content may be incorrect.">
            <a:extLst>
              <a:ext uri="{FF2B5EF4-FFF2-40B4-BE49-F238E27FC236}">
                <a16:creationId xmlns:a16="http://schemas.microsoft.com/office/drawing/2014/main" id="{962C0484-A732-8F6A-DFCE-D245DB9BD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1" y="1463778"/>
            <a:ext cx="7035415" cy="2736000"/>
          </a:xfrm>
          <a:prstGeom prst="rect">
            <a:avLst/>
          </a:prstGeom>
        </p:spPr>
      </p:pic>
      <p:pic>
        <p:nvPicPr>
          <p:cNvPr id="12" name="Picture 11" descr="A person wearing glasses and smiling&#10;&#10;AI-generated content may be incorrect.">
            <a:extLst>
              <a:ext uri="{FF2B5EF4-FFF2-40B4-BE49-F238E27FC236}">
                <a16:creationId xmlns:a16="http://schemas.microsoft.com/office/drawing/2014/main" id="{C73D5D2F-447F-1235-7586-FF7DEC6E7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 r="25063"/>
          <a:stretch/>
        </p:blipFill>
        <p:spPr>
          <a:xfrm>
            <a:off x="8568372" y="4837533"/>
            <a:ext cx="1294726" cy="18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702D0A-EA46-89D4-56E3-DC882A9ACA68}"/>
              </a:ext>
            </a:extLst>
          </p:cNvPr>
          <p:cNvSpPr txBox="1"/>
          <p:nvPr/>
        </p:nvSpPr>
        <p:spPr>
          <a:xfrm>
            <a:off x="9937020" y="4874824"/>
            <a:ext cx="179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Simulationer</a:t>
            </a:r>
          </a:p>
          <a:p>
            <a:r>
              <a:rPr lang="da-DK" dirty="0"/>
              <a:t>Sonja Holm-Dahlin </a:t>
            </a:r>
          </a:p>
          <a:p>
            <a:r>
              <a:rPr lang="da-DK" dirty="0"/>
              <a:t>(KU; Nu: TI)</a:t>
            </a:r>
          </a:p>
        </p:txBody>
      </p:sp>
    </p:spTree>
    <p:extLst>
      <p:ext uri="{BB962C8B-B14F-4D97-AF65-F5344CB8AC3E}">
        <p14:creationId xmlns:p14="http://schemas.microsoft.com/office/powerpoint/2010/main" val="1778511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E5DC-83B1-F947-6DF5-F06009E9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03" y="365125"/>
            <a:ext cx="11126547" cy="1325563"/>
          </a:xfrm>
        </p:spPr>
        <p:txBody>
          <a:bodyPr/>
          <a:lstStyle/>
          <a:p>
            <a:r>
              <a:rPr lang="da-DK" dirty="0"/>
              <a:t>International konference om neutronspredning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88450-C556-8038-C913-90A7FDC93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75" y="2082445"/>
            <a:ext cx="437255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9515-0EF1-936A-5944-69A08878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kom vi overhovedet med?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5477F-1B3E-D33F-1F1A-EC56BBDC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09243" cy="4883893"/>
          </a:xfrm>
        </p:spPr>
        <p:txBody>
          <a:bodyPr>
            <a:normAutofit lnSpcReduction="10000"/>
          </a:bodyPr>
          <a:lstStyle/>
          <a:p>
            <a:r>
              <a:rPr lang="da-DK" sz="2400" b="1" dirty="0"/>
              <a:t>2009</a:t>
            </a:r>
            <a:r>
              <a:rPr lang="da-DK" sz="2400" dirty="0"/>
              <a:t>: Beslutning om at ESS skal ligge i Lund (hvis finansiering kan findes)</a:t>
            </a:r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r>
              <a:rPr lang="da-DK" sz="2400" b="1" dirty="0"/>
              <a:t>2009-2011</a:t>
            </a:r>
            <a:r>
              <a:rPr lang="da-DK" sz="2400" dirty="0"/>
              <a:t>: Forberedelse af dansk-</a:t>
            </a:r>
            <a:r>
              <a:rPr lang="da-DK" sz="2400" dirty="0" err="1"/>
              <a:t>schweiske</a:t>
            </a:r>
            <a:r>
              <a:rPr lang="da-DK" sz="2400" dirty="0"/>
              <a:t> samarbejde om instrumenter</a:t>
            </a:r>
          </a:p>
          <a:p>
            <a:r>
              <a:rPr lang="da-DK" sz="2400" b="1" dirty="0"/>
              <a:t>2012-2013</a:t>
            </a:r>
            <a:r>
              <a:rPr lang="da-DK" sz="2400" dirty="0"/>
              <a:t>: Dansk-schweiziske samarbejdsprojekter (5 instrumenter)</a:t>
            </a:r>
          </a:p>
          <a:p>
            <a:pPr lvl="1"/>
            <a:r>
              <a:rPr lang="da-DK" dirty="0"/>
              <a:t>Finansiering fra </a:t>
            </a:r>
          </a:p>
          <a:p>
            <a:r>
              <a:rPr lang="da-DK" sz="2400" b="1" dirty="0"/>
              <a:t>2013-2014</a:t>
            </a:r>
            <a:r>
              <a:rPr lang="da-DK" sz="2400" dirty="0"/>
              <a:t>: Udvalg af 15 ESS instrumenter. (3 DK-CH instrumenter valgt)</a:t>
            </a:r>
          </a:p>
          <a:p>
            <a:r>
              <a:rPr lang="da-DK" sz="2400" b="1" dirty="0"/>
              <a:t>2014-2015</a:t>
            </a:r>
            <a:r>
              <a:rPr lang="da-DK" sz="2400" dirty="0"/>
              <a:t>: Udvidelse af instrument-konsortier. </a:t>
            </a:r>
            <a:r>
              <a:rPr lang="da-DK" sz="2400" dirty="0" err="1"/>
              <a:t>Rafinéring</a:t>
            </a:r>
            <a:r>
              <a:rPr lang="da-DK" sz="2400" dirty="0"/>
              <a:t> af koncepter</a:t>
            </a:r>
          </a:p>
          <a:p>
            <a:r>
              <a:rPr lang="da-DK" sz="2400" b="1" dirty="0"/>
              <a:t>Efteråret 2016</a:t>
            </a:r>
            <a:r>
              <a:rPr lang="da-DK" sz="2400" dirty="0"/>
              <a:t>: </a:t>
            </a:r>
            <a:r>
              <a:rPr lang="da-DK" sz="2400" dirty="0" err="1"/>
              <a:t>Scope-setting</a:t>
            </a:r>
            <a:r>
              <a:rPr lang="da-DK" sz="2400" dirty="0"/>
              <a:t> møder</a:t>
            </a:r>
          </a:p>
          <a:p>
            <a:pPr lvl="1"/>
            <a:r>
              <a:rPr lang="da-DK" dirty="0"/>
              <a:t>Aftaler om hvor ambitiøse instrument vi må bygge</a:t>
            </a:r>
          </a:p>
          <a:p>
            <a:pPr lvl="1"/>
            <a:r>
              <a:rPr lang="da-DK" dirty="0"/>
              <a:t>Fastsættelse af budget på 13.6 M€ for BIFROST og 13.6 M€  for HEIMDAL</a:t>
            </a:r>
          </a:p>
          <a:p>
            <a:pPr lvl="1"/>
            <a:endParaRPr lang="da-DK" dirty="0"/>
          </a:p>
          <a:p>
            <a:endParaRPr lang="da-DK" sz="2400" dirty="0"/>
          </a:p>
        </p:txBody>
      </p:sp>
      <p:pic>
        <p:nvPicPr>
          <p:cNvPr id="12" name="Picture 11" descr="A red and white flag&#10;&#10;AI-generated content may be incorrect.">
            <a:extLst>
              <a:ext uri="{FF2B5EF4-FFF2-40B4-BE49-F238E27FC236}">
                <a16:creationId xmlns:a16="http://schemas.microsoft.com/office/drawing/2014/main" id="{02C915CA-115D-0F8B-2482-955E8A46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2349000"/>
            <a:ext cx="216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4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4385-13A6-7485-C676-8127ABD8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BIFROST (DTU, KU, PSI, IFE, LLB, ESS)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05972E9-3AA9-3111-8B8E-65D6363A0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6886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 b="1" dirty="0"/>
              <a:t>Science case: Magnetiske </a:t>
            </a:r>
            <a:r>
              <a:rPr lang="da-DK" sz="2400" b="1" dirty="0" err="1"/>
              <a:t>eksitationer</a:t>
            </a:r>
            <a:r>
              <a:rPr lang="da-DK" sz="2400" b="1" dirty="0"/>
              <a:t> i f.eks. </a:t>
            </a:r>
          </a:p>
          <a:p>
            <a:r>
              <a:rPr lang="da-DK" sz="2400" dirty="0"/>
              <a:t>Høj-temperatur superledere</a:t>
            </a:r>
          </a:p>
          <a:p>
            <a:r>
              <a:rPr lang="da-DK" sz="2400" dirty="0"/>
              <a:t>Funktionelle materialer (</a:t>
            </a:r>
            <a:r>
              <a:rPr lang="da-DK" sz="2400" dirty="0" err="1"/>
              <a:t>multiferroika</a:t>
            </a:r>
            <a:r>
              <a:rPr lang="da-DK" sz="2400" dirty="0"/>
              <a:t>, </a:t>
            </a:r>
            <a:r>
              <a:rPr lang="da-DK" sz="2400" dirty="0" err="1"/>
              <a:t>magnetoelektrika</a:t>
            </a:r>
            <a:r>
              <a:rPr lang="da-DK" sz="2400" dirty="0"/>
              <a:t>)</a:t>
            </a:r>
          </a:p>
          <a:p>
            <a:r>
              <a:rPr lang="da-DK" sz="2400" dirty="0"/>
              <a:t>Frustrerede magneter</a:t>
            </a:r>
          </a:p>
          <a:p>
            <a:r>
              <a:rPr lang="da-DK" sz="2400" dirty="0"/>
              <a:t>Lav-dimensionale </a:t>
            </a:r>
            <a:r>
              <a:rPr lang="da-DK" sz="2400" dirty="0" err="1"/>
              <a:t>kvante</a:t>
            </a:r>
            <a:r>
              <a:rPr lang="da-DK" sz="2400" dirty="0"/>
              <a:t>-magneter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b="1" dirty="0"/>
              <a:t>BIFROST vil være specielt velegnet til forsøg med:</a:t>
            </a:r>
          </a:p>
          <a:p>
            <a:pPr marL="0" indent="0">
              <a:buNone/>
            </a:pPr>
            <a:r>
              <a:rPr lang="da-DK" sz="2400" dirty="0"/>
              <a:t>* Høje magnetfelter</a:t>
            </a:r>
          </a:p>
          <a:p>
            <a:r>
              <a:rPr lang="da-DK" sz="2400" dirty="0"/>
              <a:t>Højt tryk</a:t>
            </a:r>
          </a:p>
          <a:p>
            <a:r>
              <a:rPr lang="da-DK" sz="2400" dirty="0"/>
              <a:t>Ultralave temperaturer</a:t>
            </a:r>
          </a:p>
        </p:txBody>
      </p:sp>
      <p:pic>
        <p:nvPicPr>
          <p:cNvPr id="14" name="Picture 13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1794A92B-CE1B-5C00-6543-1312E3581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933" y="1440000"/>
            <a:ext cx="1078652" cy="144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17E5D52-F27A-1A9E-BF65-981202EE3A82}"/>
              </a:ext>
            </a:extLst>
          </p:cNvPr>
          <p:cNvGrpSpPr/>
          <p:nvPr/>
        </p:nvGrpSpPr>
        <p:grpSpPr>
          <a:xfrm>
            <a:off x="9192800" y="4477262"/>
            <a:ext cx="2315536" cy="2378791"/>
            <a:chOff x="9646309" y="1710708"/>
            <a:chExt cx="2315536" cy="23787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2E3244-C950-9060-39D8-6F55C0F02AF8}"/>
                </a:ext>
              </a:extLst>
            </p:cNvPr>
            <p:cNvSpPr txBox="1"/>
            <p:nvPr/>
          </p:nvSpPr>
          <p:spPr>
            <a:xfrm>
              <a:off x="9646309" y="3166169"/>
              <a:ext cx="2315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/>
                <a:t>Project manager</a:t>
              </a:r>
            </a:p>
            <a:p>
              <a:r>
                <a:rPr lang="da-DK" dirty="0"/>
                <a:t>Niels B. Christensen</a:t>
              </a:r>
            </a:p>
            <a:p>
              <a:r>
                <a:rPr lang="da-DK" dirty="0"/>
                <a:t>DTU Fysik</a:t>
              </a:r>
              <a:endParaRPr lang="da-DK" b="1" dirty="0"/>
            </a:p>
          </p:txBody>
        </p:sp>
        <p:pic>
          <p:nvPicPr>
            <p:cNvPr id="15" name="Picture 14" descr="A person in a grey shirt&#10;&#10;AI-generated content may be incorrect.">
              <a:extLst>
                <a:ext uri="{FF2B5EF4-FFF2-40B4-BE49-F238E27FC236}">
                  <a16:creationId xmlns:a16="http://schemas.microsoft.com/office/drawing/2014/main" id="{C3A89610-F58A-A630-5603-433624D90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4380" y="1710708"/>
              <a:ext cx="1082706" cy="14400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FE2C74-4CBD-2DAF-1D22-6A44A7D77997}"/>
              </a:ext>
            </a:extLst>
          </p:cNvPr>
          <p:cNvSpPr txBox="1"/>
          <p:nvPr/>
        </p:nvSpPr>
        <p:spPr>
          <a:xfrm>
            <a:off x="838200" y="6339695"/>
            <a:ext cx="7168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/>
              <a:t>https://ess.eu/instruments/bifrost#instrument-description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1E6666-9DAF-777E-EED7-D99480085B72}"/>
              </a:ext>
            </a:extLst>
          </p:cNvPr>
          <p:cNvGrpSpPr/>
          <p:nvPr/>
        </p:nvGrpSpPr>
        <p:grpSpPr>
          <a:xfrm>
            <a:off x="9814633" y="1440000"/>
            <a:ext cx="2377367" cy="1836706"/>
            <a:chOff x="9608445" y="2561294"/>
            <a:chExt cx="2377367" cy="183670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D2DED0C-3956-F9B6-ED85-FF7329958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4380" y="256129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099BB6-85AF-EA96-6E35-BCB5CA80BB06}"/>
                </a:ext>
              </a:extLst>
            </p:cNvPr>
            <p:cNvSpPr txBox="1"/>
            <p:nvPr/>
          </p:nvSpPr>
          <p:spPr>
            <a:xfrm>
              <a:off x="9608445" y="4028668"/>
              <a:ext cx="23773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da-DK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2653D88-52DE-15AE-6E17-1C66690758D4}"/>
              </a:ext>
            </a:extLst>
          </p:cNvPr>
          <p:cNvSpPr txBox="1"/>
          <p:nvPr/>
        </p:nvSpPr>
        <p:spPr>
          <a:xfrm>
            <a:off x="8931564" y="2855288"/>
            <a:ext cx="2992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Rasmus Toft-Petersen (DTU)</a:t>
            </a:r>
          </a:p>
          <a:p>
            <a:r>
              <a:rPr lang="da-DK" dirty="0"/>
              <a:t>Instrument-ansvarlig forsker</a:t>
            </a:r>
          </a:p>
          <a:p>
            <a:endParaRPr lang="da-DK" dirty="0"/>
          </a:p>
          <a:p>
            <a:r>
              <a:rPr lang="da-DK" dirty="0"/>
              <a:t>Liam Whitelegg (ESS)</a:t>
            </a:r>
          </a:p>
          <a:p>
            <a:r>
              <a:rPr lang="da-DK" dirty="0"/>
              <a:t>Instrument-ingeniør</a:t>
            </a:r>
          </a:p>
        </p:txBody>
      </p:sp>
      <p:pic>
        <p:nvPicPr>
          <p:cNvPr id="11" name="Picture 4" descr="animspins">
            <a:extLst>
              <a:ext uri="{FF2B5EF4-FFF2-40B4-BE49-F238E27FC236}">
                <a16:creationId xmlns:a16="http://schemas.microsoft.com/office/drawing/2014/main" id="{1A84878F-D9C5-FF98-5A3A-E67B861AC3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50" y="4962329"/>
            <a:ext cx="24768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0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D8D2-E375-3A04-C0BE-4D75190F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BIFROST konceptuelt design</a:t>
            </a:r>
          </a:p>
        </p:txBody>
      </p:sp>
      <p:pic>
        <p:nvPicPr>
          <p:cNvPr id="11" name="Picture 10" descr="A diagram of a person walking on a line&#10;&#10;AI-generated content may be incorrect.">
            <a:extLst>
              <a:ext uri="{FF2B5EF4-FFF2-40B4-BE49-F238E27FC236}">
                <a16:creationId xmlns:a16="http://schemas.microsoft.com/office/drawing/2014/main" id="{07192A2C-F8E5-6A09-F9D1-8DF25B3A7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3" y="1753726"/>
            <a:ext cx="11217612" cy="4267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E253DB-550E-7BDF-2DAC-79F3498A4F7A}"/>
              </a:ext>
            </a:extLst>
          </p:cNvPr>
          <p:cNvSpPr txBox="1"/>
          <p:nvPr/>
        </p:nvSpPr>
        <p:spPr>
          <a:xfrm>
            <a:off x="838200" y="6339695"/>
            <a:ext cx="7168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/>
              <a:t>https://ess.eu/instruments/bifrost#instrument-description</a:t>
            </a:r>
          </a:p>
        </p:txBody>
      </p:sp>
    </p:spTree>
    <p:extLst>
      <p:ext uri="{BB962C8B-B14F-4D97-AF65-F5344CB8AC3E}">
        <p14:creationId xmlns:p14="http://schemas.microsoft.com/office/powerpoint/2010/main" val="416640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graph of a function&#10;&#10;AI-generated content may be incorrect.">
            <a:extLst>
              <a:ext uri="{FF2B5EF4-FFF2-40B4-BE49-F238E27FC236}">
                <a16:creationId xmlns:a16="http://schemas.microsoft.com/office/drawing/2014/main" id="{4BB6AB33-BD64-BF7E-B73D-7217E611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7"/>
          <a:stretch/>
        </p:blipFill>
        <p:spPr>
          <a:xfrm>
            <a:off x="6375774" y="810395"/>
            <a:ext cx="3885794" cy="34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36B89-9288-63D6-F9E9-D2E18B509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BIFROST simulationer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2C73D21-EEFE-C7DB-BF6D-FD42A531B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5" y="1472204"/>
            <a:ext cx="5482968" cy="34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4C6DDD-80BF-CC5B-8E99-A79343B21377}"/>
              </a:ext>
            </a:extLst>
          </p:cNvPr>
          <p:cNvSpPr txBox="1"/>
          <p:nvPr/>
        </p:nvSpPr>
        <p:spPr>
          <a:xfrm>
            <a:off x="326106" y="5185306"/>
            <a:ext cx="11194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Før prøven</a:t>
            </a:r>
            <a:r>
              <a:rPr lang="da-DK" dirty="0"/>
              <a:t>: </a:t>
            </a:r>
          </a:p>
          <a:p>
            <a:r>
              <a:rPr lang="da-DK" dirty="0"/>
              <a:t>Rekord-mange neutroner rammer prøven hvert sekund. </a:t>
            </a:r>
          </a:p>
          <a:p>
            <a:r>
              <a:rPr lang="da-DK" dirty="0"/>
              <a:t>Gode muligheder for at veksle flux for bedre energi-opløsning</a:t>
            </a:r>
          </a:p>
          <a:p>
            <a:r>
              <a:rPr lang="da-DK" b="1" dirty="0"/>
              <a:t>Efter prøven</a:t>
            </a:r>
            <a:r>
              <a:rPr lang="da-DK" dirty="0"/>
              <a:t>: </a:t>
            </a:r>
          </a:p>
          <a:p>
            <a:r>
              <a:rPr lang="da-DK" dirty="0"/>
              <a:t>Effektiv opsamling af de spredte neutroner i 9 x 5 = 45 kanaler betyder at </a:t>
            </a:r>
            <a:r>
              <a:rPr lang="da-DK" dirty="0" err="1"/>
              <a:t>data-mængden</a:t>
            </a:r>
            <a:r>
              <a:rPr lang="da-DK" dirty="0"/>
              <a:t> bliver enorm</a:t>
            </a:r>
          </a:p>
        </p:txBody>
      </p:sp>
      <p:pic>
        <p:nvPicPr>
          <p:cNvPr id="9" name="Picture 8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9AC65021-9098-0637-5E82-1D6200A32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500" y="959365"/>
            <a:ext cx="1440000" cy="14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D1CC64-7807-7B58-C637-488547518F35}"/>
              </a:ext>
            </a:extLst>
          </p:cNvPr>
          <p:cNvSpPr txBox="1"/>
          <p:nvPr/>
        </p:nvSpPr>
        <p:spPr>
          <a:xfrm>
            <a:off x="10276885" y="3897429"/>
            <a:ext cx="179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Simulationer</a:t>
            </a:r>
          </a:p>
          <a:p>
            <a:r>
              <a:rPr lang="da-DK" dirty="0"/>
              <a:t>Kristine Krighaar </a:t>
            </a:r>
          </a:p>
          <a:p>
            <a:r>
              <a:rPr lang="da-DK" dirty="0"/>
              <a:t>Kim Lefmann (KU)</a:t>
            </a:r>
          </a:p>
        </p:txBody>
      </p:sp>
      <p:pic>
        <p:nvPicPr>
          <p:cNvPr id="12" name="Picture 11" descr="A person in a blue shirt&#10;&#10;AI-generated content may be incorrect.">
            <a:extLst>
              <a:ext uri="{FF2B5EF4-FFF2-40B4-BE49-F238E27FC236}">
                <a16:creationId xmlns:a16="http://schemas.microsoft.com/office/drawing/2014/main" id="{07F57F36-9FF9-2074-8B24-464CF2583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68" y="2465165"/>
            <a:ext cx="1440000" cy="1440000"/>
          </a:xfrm>
          <a:prstGeom prst="rect">
            <a:avLst/>
          </a:prstGeom>
        </p:spPr>
      </p:pic>
      <p:pic>
        <p:nvPicPr>
          <p:cNvPr id="3" name="Picture 2" descr="Comparing Webb's First Photos to What Hubble Saw | PetaPixel">
            <a:extLst>
              <a:ext uri="{FF2B5EF4-FFF2-40B4-BE49-F238E27FC236}">
                <a16:creationId xmlns:a16="http://schemas.microsoft.com/office/drawing/2014/main" id="{DBACF9EA-37EF-1097-E30D-48F5D656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67" y="4270426"/>
            <a:ext cx="3566134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6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74A6-C436-6903-30CE-4391CA29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BIFROST i billeder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30DA7-EDE6-F826-36CD-F0B7FD5E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580" y="1812875"/>
            <a:ext cx="3258306" cy="43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0F23FA-C83C-294A-1C5C-7B92967C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4" y="1812875"/>
            <a:ext cx="3244557" cy="43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7EC223-6C11-5F83-06B0-7B295E7BB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62" y="1812875"/>
            <a:ext cx="325732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971B-D0AF-3BDA-A097-BE9C06CD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BIFROST i billeder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0F0A9-9175-E106-A229-F7AA8E5FD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77" y="1851932"/>
            <a:ext cx="7763809" cy="43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8D5A17-DDED-A2C0-CA64-AFA6C5280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911" y="1812875"/>
            <a:ext cx="326837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0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B3722-A253-79E7-11F1-6DFD4BCD4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C2B3-276E-FE0B-8927-D28D2A68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HEIMDAL (AU, PSI, IFE, 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E2EB-060B-4F3F-FA77-08808FBF5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485"/>
            <a:ext cx="1109755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/>
              <a:t>Science case:</a:t>
            </a:r>
          </a:p>
          <a:p>
            <a:pPr marL="0" indent="0">
              <a:buNone/>
            </a:pPr>
            <a:r>
              <a:rPr lang="da-DK" dirty="0"/>
              <a:t>In-situ og in-</a:t>
            </a:r>
            <a:r>
              <a:rPr lang="da-DK" dirty="0" err="1"/>
              <a:t>operando</a:t>
            </a:r>
            <a:r>
              <a:rPr lang="da-DK" dirty="0"/>
              <a:t> studier af</a:t>
            </a:r>
          </a:p>
          <a:p>
            <a:r>
              <a:rPr lang="da-DK" dirty="0"/>
              <a:t>Energi-materialer (batterier, brændselsceller, </a:t>
            </a:r>
            <a:r>
              <a:rPr lang="da-DK" dirty="0" err="1"/>
              <a:t>termoelektroka</a:t>
            </a:r>
            <a:r>
              <a:rPr lang="da-DK" dirty="0"/>
              <a:t>, …)</a:t>
            </a:r>
          </a:p>
          <a:p>
            <a:r>
              <a:rPr lang="da-DK" dirty="0"/>
              <a:t>Porøse strukturer </a:t>
            </a:r>
          </a:p>
          <a:p>
            <a:r>
              <a:rPr lang="da-DK" dirty="0"/>
              <a:t>Magnetiske materialer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… over længdeskalaer fra 0.01 nm til 50 mm</a:t>
            </a:r>
          </a:p>
          <a:p>
            <a:r>
              <a:rPr lang="da-DK" dirty="0"/>
              <a:t>Diffraktion </a:t>
            </a:r>
          </a:p>
          <a:p>
            <a:r>
              <a:rPr lang="da-DK" dirty="0"/>
              <a:t>Imaging</a:t>
            </a:r>
          </a:p>
          <a:p>
            <a:r>
              <a:rPr lang="da-DK" b="1" dirty="0"/>
              <a:t>Småvinkelspredning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2" name="Picture 11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7AE16E2C-FFB2-A04B-5470-6D3D8C1D5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04" y="4127372"/>
            <a:ext cx="1200000" cy="18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2815AC-2BD1-0A63-C42C-9ABA1F7E3DA1}"/>
              </a:ext>
            </a:extLst>
          </p:cNvPr>
          <p:cNvSpPr txBox="1"/>
          <p:nvPr/>
        </p:nvSpPr>
        <p:spPr>
          <a:xfrm>
            <a:off x="9800803" y="5927372"/>
            <a:ext cx="238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Instrument </a:t>
            </a:r>
            <a:r>
              <a:rPr lang="da-DK" b="1" dirty="0" err="1"/>
              <a:t>scientist</a:t>
            </a:r>
            <a:endParaRPr lang="da-DK" b="1" dirty="0"/>
          </a:p>
          <a:p>
            <a:r>
              <a:rPr lang="da-DK" dirty="0"/>
              <a:t>Dan Mannix </a:t>
            </a:r>
          </a:p>
          <a:p>
            <a:r>
              <a:rPr lang="da-DK" dirty="0"/>
              <a:t>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DD71FA-2201-59C0-477F-8DF2CC440E0A}"/>
              </a:ext>
            </a:extLst>
          </p:cNvPr>
          <p:cNvSpPr/>
          <p:nvPr/>
        </p:nvSpPr>
        <p:spPr>
          <a:xfrm>
            <a:off x="10356094" y="4127372"/>
            <a:ext cx="1200000" cy="18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AABCF-8B87-B20A-A719-BA1471A0BB3C}"/>
              </a:ext>
            </a:extLst>
          </p:cNvPr>
          <p:cNvSpPr txBox="1"/>
          <p:nvPr/>
        </p:nvSpPr>
        <p:spPr>
          <a:xfrm>
            <a:off x="7580213" y="5927372"/>
            <a:ext cx="2242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Project manager</a:t>
            </a:r>
          </a:p>
          <a:p>
            <a:r>
              <a:rPr lang="da-DK" dirty="0"/>
              <a:t>Mogens Christensen</a:t>
            </a:r>
          </a:p>
          <a:p>
            <a:r>
              <a:rPr lang="da-DK" dirty="0"/>
              <a:t>AU Kemi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93135-8F3B-601C-C78C-065754FE06F5}"/>
              </a:ext>
            </a:extLst>
          </p:cNvPr>
          <p:cNvSpPr txBox="1"/>
          <p:nvPr/>
        </p:nvSpPr>
        <p:spPr>
          <a:xfrm>
            <a:off x="661523" y="6389037"/>
            <a:ext cx="9073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https://ess.eu/instruments/heimdal#instrument-description</a:t>
            </a:r>
          </a:p>
        </p:txBody>
      </p:sp>
    </p:spTree>
    <p:extLst>
      <p:ext uri="{BB962C8B-B14F-4D97-AF65-F5344CB8AC3E}">
        <p14:creationId xmlns:p14="http://schemas.microsoft.com/office/powerpoint/2010/main" val="150275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726</Words>
  <Application>Microsoft Office PowerPoint</Application>
  <PresentationFormat>Widescreen</PresentationFormat>
  <Paragraphs>139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Cambria Math</vt:lpstr>
      <vt:lpstr>Office Theme</vt:lpstr>
      <vt:lpstr>”Danske” instrumenter på ESS HEIMDAL og BIFROST</vt:lpstr>
      <vt:lpstr>ESS Instrumenter</vt:lpstr>
      <vt:lpstr>Hvordan kom vi overhovedet med?</vt:lpstr>
      <vt:lpstr>BIFROST (DTU, KU, PSI, IFE, LLB, ESS)</vt:lpstr>
      <vt:lpstr>BIFROST konceptuelt design</vt:lpstr>
      <vt:lpstr>BIFROST simulationer</vt:lpstr>
      <vt:lpstr>BIFROST i billeder</vt:lpstr>
      <vt:lpstr>BIFROST i billeder</vt:lpstr>
      <vt:lpstr>HEIMDAL (AU, PSI, IFE, ESS)</vt:lpstr>
      <vt:lpstr>Småvinkelspredning Small angle neutron scattering (SANS)</vt:lpstr>
      <vt:lpstr>Indkommende bølge</vt:lpstr>
      <vt:lpstr>Spredt bølge: 2θ=2 grader</vt:lpstr>
      <vt:lpstr>Overplot indkommende og spredt bølge</vt:lpstr>
      <vt:lpstr>Indkommende bølge</vt:lpstr>
      <vt:lpstr>Spredt bølge: 2θ=4 grader</vt:lpstr>
      <vt:lpstr>Overplot indkommende og spredt bølge</vt:lpstr>
      <vt:lpstr>Småvinkelspredning</vt:lpstr>
      <vt:lpstr>Småvinkelspredning</vt:lpstr>
      <vt:lpstr>HEIMDAL (AU, PSI, IFE, ESS)</vt:lpstr>
      <vt:lpstr>HEIMDAL (AU, PSI, IFE, ESS)</vt:lpstr>
      <vt:lpstr>HEIMDAL konceptuelt design</vt:lpstr>
      <vt:lpstr>Instrument simulationer (McStas)</vt:lpstr>
      <vt:lpstr>International konference om neutronspredning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Niels Bech Christensen</dc:creator>
  <cp:lastModifiedBy>Niels Bech Christensen</cp:lastModifiedBy>
  <cp:revision>23</cp:revision>
  <cp:lastPrinted>2025-04-29T21:38:01Z</cp:lastPrinted>
  <dcterms:created xsi:type="dcterms:W3CDTF">2025-04-27T15:16:01Z</dcterms:created>
  <dcterms:modified xsi:type="dcterms:W3CDTF">2025-04-30T08:07:28Z</dcterms:modified>
</cp:coreProperties>
</file>